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</p:sldMasterIdLst>
  <p:sldIdLst>
    <p:sldId id="265" r:id="rId5"/>
    <p:sldId id="263" r:id="rId6"/>
    <p:sldId id="258" r:id="rId7"/>
    <p:sldId id="260" r:id="rId8"/>
    <p:sldId id="262" r:id="rId9"/>
    <p:sldId id="268" r:id="rId10"/>
    <p:sldId id="267" r:id="rId11"/>
    <p:sldId id="26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20E"/>
    <a:srgbClr val="E72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94673"/>
  </p:normalViewPr>
  <p:slideViewPr>
    <p:cSldViewPr snapToGrid="0">
      <p:cViewPr varScale="1">
        <p:scale>
          <a:sx n="56" d="100"/>
          <a:sy n="56" d="100"/>
        </p:scale>
        <p:origin x="13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y Donze" userId="a18b798a-0398-4d49-83ae-d0dd825b1e52" providerId="ADAL" clId="{08D6EB79-2342-44CB-9592-762697549739}"/>
    <pc:docChg chg="delSld">
      <pc:chgData name="Kristy Donze" userId="a18b798a-0398-4d49-83ae-d0dd825b1e52" providerId="ADAL" clId="{08D6EB79-2342-44CB-9592-762697549739}" dt="2025-06-03T08:07:32.433" v="0" actId="47"/>
      <pc:docMkLst>
        <pc:docMk/>
      </pc:docMkLst>
      <pc:sldChg chg="del">
        <pc:chgData name="Kristy Donze" userId="a18b798a-0398-4d49-83ae-d0dd825b1e52" providerId="ADAL" clId="{08D6EB79-2342-44CB-9592-762697549739}" dt="2025-06-03T08:07:32.433" v="0" actId="47"/>
        <pc:sldMkLst>
          <pc:docMk/>
          <pc:sldMk cId="1204307729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47D3DB6-8DBE-400E-0A08-DCAA1461F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8703338-8E80-4151-BC5F-73ED77A77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17" y="559557"/>
            <a:ext cx="4740967" cy="1673689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Subtitel 2">
            <a:extLst>
              <a:ext uri="{FF2B5EF4-FFF2-40B4-BE49-F238E27FC236}">
                <a16:creationId xmlns:a16="http://schemas.microsoft.com/office/drawing/2014/main" id="{6F62CE83-F730-9E2F-606B-6F02911CA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418" y="2594723"/>
            <a:ext cx="4740966" cy="1836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764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339D6D8-E060-80A2-3053-BB72D9019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itel 2">
            <a:extLst>
              <a:ext uri="{FF2B5EF4-FFF2-40B4-BE49-F238E27FC236}">
                <a16:creationId xmlns:a16="http://schemas.microsoft.com/office/drawing/2014/main" id="{67D4475E-E1AB-EACC-4FFC-5096DDDB9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0633" y="1740423"/>
            <a:ext cx="8211883" cy="39305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Calibri" panose="020F0502020204030204" pitchFamily="34" charset="0"/>
              <a:buChar char="●"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Klikken om de tekst te bewerken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E6758A0-6B2C-15A4-DDCC-37CC459AD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987" y="359583"/>
            <a:ext cx="8211883" cy="102125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70000"/>
              </a:lnSpc>
              <a:defRPr sz="3200" b="1" baseline="0">
                <a:solidFill>
                  <a:srgbClr val="2622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358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A29FD81-4D41-128F-3937-10B84C9AC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88D28B4F-5C94-5331-F347-1DBA0EF6C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17" y="725812"/>
            <a:ext cx="3327804" cy="237547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Subtitel 2">
            <a:extLst>
              <a:ext uri="{FF2B5EF4-FFF2-40B4-BE49-F238E27FC236}">
                <a16:creationId xmlns:a16="http://schemas.microsoft.com/office/drawing/2014/main" id="{035DC343-894F-FB2A-C0C5-E08C2B510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418" y="3424144"/>
            <a:ext cx="3327804" cy="2476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873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EFCAA2FF-ED39-D70E-5634-837F2AAB61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E6D36BE4-75FB-FBE3-60B2-A2496BF5C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16" y="725812"/>
            <a:ext cx="8002115" cy="796057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Subtitel 2">
            <a:extLst>
              <a:ext uri="{FF2B5EF4-FFF2-40B4-BE49-F238E27FC236}">
                <a16:creationId xmlns:a16="http://schemas.microsoft.com/office/drawing/2014/main" id="{730680EE-C900-4F07-E360-51701946C6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417" y="1784039"/>
            <a:ext cx="5489113" cy="43481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Klikken om de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359349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546D65A-237D-F91B-F021-CE34A029F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E67C77D-44DF-79F7-52F2-6310F3CCA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532" y="359583"/>
            <a:ext cx="8231338" cy="102125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70000"/>
              </a:lnSpc>
              <a:defRPr sz="3200" b="1" baseline="0">
                <a:solidFill>
                  <a:srgbClr val="2622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E74F5DB-0BC5-854F-F534-59BD7EA177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1601" y="1740422"/>
            <a:ext cx="3971269" cy="40848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Subtitel 2">
            <a:extLst>
              <a:ext uri="{FF2B5EF4-FFF2-40B4-BE49-F238E27FC236}">
                <a16:creationId xmlns:a16="http://schemas.microsoft.com/office/drawing/2014/main" id="{1B676E74-A169-CD6E-E4A6-9EA886DB12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912" y="1740423"/>
            <a:ext cx="4005133" cy="40848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Calibri" panose="020F0502020204030204" pitchFamily="34" charset="0"/>
              <a:buChar char="●"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9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BDB77A5-30F0-46E5-3B13-32BB79E5E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afbeelding 8">
            <a:extLst>
              <a:ext uri="{FF2B5EF4-FFF2-40B4-BE49-F238E27FC236}">
                <a16:creationId xmlns:a16="http://schemas.microsoft.com/office/drawing/2014/main" id="{988293FC-7603-9640-B16E-328C699061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668" y="3429000"/>
            <a:ext cx="3971269" cy="241812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8">
            <a:extLst>
              <a:ext uri="{FF2B5EF4-FFF2-40B4-BE49-F238E27FC236}">
                <a16:creationId xmlns:a16="http://schemas.microsoft.com/office/drawing/2014/main" id="{BE37C1FC-366A-4E85-9A9D-C27683B416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4668" y="786468"/>
            <a:ext cx="3971269" cy="241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8">
            <a:extLst>
              <a:ext uri="{FF2B5EF4-FFF2-40B4-BE49-F238E27FC236}">
                <a16:creationId xmlns:a16="http://schemas.microsoft.com/office/drawing/2014/main" id="{309399F9-92B7-1F33-3B47-9A78EC849B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1002" y="3429000"/>
            <a:ext cx="3971269" cy="241812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D3BA485E-BA4A-F596-C52E-C70E1E2B8D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1002" y="786468"/>
            <a:ext cx="3971269" cy="241812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7293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64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1D21E-98A7-DC94-A0FF-24ED39449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071" y="2592155"/>
            <a:ext cx="8399858" cy="1673689"/>
          </a:xfrm>
        </p:spPr>
        <p:txBody>
          <a:bodyPr/>
          <a:lstStyle/>
          <a:p>
            <a:pPr algn="ctr"/>
            <a:r>
              <a:rPr lang="nl-NL" sz="6600" dirty="0"/>
              <a:t>Vraag het de digicoach</a:t>
            </a:r>
          </a:p>
        </p:txBody>
      </p:sp>
    </p:spTree>
    <p:extLst>
      <p:ext uri="{BB962C8B-B14F-4D97-AF65-F5344CB8AC3E}">
        <p14:creationId xmlns:p14="http://schemas.microsoft.com/office/powerpoint/2010/main" val="218195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>
            <a:extLst>
              <a:ext uri="{FF2B5EF4-FFF2-40B4-BE49-F238E27FC236}">
                <a16:creationId xmlns:a16="http://schemas.microsoft.com/office/drawing/2014/main" id="{1352A148-5BDC-E919-DB3D-DE709D44C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633" y="1740423"/>
            <a:ext cx="8211883" cy="328589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ptos" panose="020B0004020202020204" pitchFamily="34" charset="0"/>
              </a:rPr>
              <a:t>Breed zorgaanbod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ptos" panose="020B0004020202020204" pitchFamily="34" charset="0"/>
              </a:rPr>
              <a:t>Midden in de Walcherse samenleving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ptos" panose="020B0004020202020204" pitchFamily="34" charset="0"/>
              </a:rPr>
              <a:t>‘Voel je thuis bij Amarijn’</a:t>
            </a:r>
          </a:p>
          <a:p>
            <a:endParaRPr lang="nl-NL" sz="2400" dirty="0">
              <a:latin typeface="Aptos" panose="020B0004020202020204" pitchFamily="34" charset="0"/>
            </a:endParaRPr>
          </a:p>
          <a:p>
            <a:pPr lvl="1" algn="r"/>
            <a:r>
              <a:rPr lang="nl-NL" b="1" i="0" dirty="0">
                <a:solidFill>
                  <a:srgbClr val="002060"/>
                </a:solidFill>
                <a:effectLst/>
                <a:latin typeface="Aptos" panose="020B0004020202020204" pitchFamily="34" charset="0"/>
              </a:rPr>
              <a:t>— ook in de digitale wereld.</a:t>
            </a:r>
            <a:br>
              <a:rPr lang="nl-NL" dirty="0">
                <a:solidFill>
                  <a:srgbClr val="002060"/>
                </a:solidFill>
                <a:latin typeface="Aptos" panose="020B0004020202020204" pitchFamily="34" charset="0"/>
              </a:rPr>
            </a:br>
            <a:endParaRPr lang="nl-NL" sz="2400" dirty="0">
              <a:latin typeface="Aptos" panose="020B000402020202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4DEAAEB-5D9C-0712-A505-418016896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000" dirty="0">
                <a:latin typeface="Aptos" panose="020B0004020202020204" pitchFamily="34" charset="0"/>
              </a:rPr>
              <a:t>Leuk om je te ontmoeten!</a:t>
            </a:r>
          </a:p>
        </p:txBody>
      </p:sp>
      <p:sp>
        <p:nvSpPr>
          <p:cNvPr id="4" name="Ondertitel 6">
            <a:extLst>
              <a:ext uri="{FF2B5EF4-FFF2-40B4-BE49-F238E27FC236}">
                <a16:creationId xmlns:a16="http://schemas.microsoft.com/office/drawing/2014/main" id="{C03B50D2-CD5B-AE96-A0EA-CA90E19802F7}"/>
              </a:ext>
            </a:extLst>
          </p:cNvPr>
          <p:cNvSpPr txBox="1">
            <a:spLocks/>
          </p:cNvSpPr>
          <p:nvPr/>
        </p:nvSpPr>
        <p:spPr>
          <a:xfrm>
            <a:off x="466058" y="5126678"/>
            <a:ext cx="8211883" cy="9172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dirty="0">
                <a:solidFill>
                  <a:srgbClr val="E72683"/>
                </a:solidFill>
              </a:rPr>
              <a:t>Kristy Donze, projectleider projectbureau</a:t>
            </a:r>
          </a:p>
          <a:p>
            <a:pPr marL="0" indent="0" algn="r">
              <a:buNone/>
            </a:pPr>
            <a:r>
              <a:rPr lang="nl-NL" dirty="0">
                <a:solidFill>
                  <a:srgbClr val="E72683"/>
                </a:solidFill>
              </a:rPr>
              <a:t>Michel Quinten, functioneel applicatiebeheerder</a:t>
            </a:r>
          </a:p>
        </p:txBody>
      </p:sp>
    </p:spTree>
    <p:extLst>
      <p:ext uri="{BB962C8B-B14F-4D97-AF65-F5344CB8AC3E}">
        <p14:creationId xmlns:p14="http://schemas.microsoft.com/office/powerpoint/2010/main" val="18550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2EB89F13-6D45-0ED5-DD7F-865DC443D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633" y="1740423"/>
            <a:ext cx="8211883" cy="43927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ptos" panose="020B0004020202020204" pitchFamily="34" charset="0"/>
              </a:rPr>
              <a:t>Ondersteunen van collega’s bij digitale vragen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ptos" panose="020B0004020202020204" pitchFamily="34" charset="0"/>
              </a:rPr>
              <a:t>Signaleert knelpunten in systemen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ptos" panose="020B0004020202020204" pitchFamily="34" charset="0"/>
              </a:rPr>
              <a:t>Ondersteunt bij testen en onderzoeken van interne systemen en applicaties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E72683"/>
                </a:solidFill>
                <a:latin typeface="Aptos" panose="020B0004020202020204" pitchFamily="34" charset="0"/>
              </a:rPr>
              <a:t>Een digicoach is géén helpdeskmedewerker of ICT-er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E72683"/>
                </a:solidFill>
                <a:latin typeface="Aptos" panose="020B0004020202020204" pitchFamily="34" charset="0"/>
              </a:rPr>
              <a:t>Een digicoach hoeft niet alle antwoorden te hebben – doorverwijzen mag!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0F4893-227A-C2BC-C474-884D1E5987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000" dirty="0">
                <a:latin typeface="Aptos" panose="020B0004020202020204" pitchFamily="34" charset="0"/>
              </a:rPr>
              <a:t>Taken van de digicoach</a:t>
            </a:r>
          </a:p>
        </p:txBody>
      </p:sp>
    </p:spTree>
    <p:extLst>
      <p:ext uri="{BB962C8B-B14F-4D97-AF65-F5344CB8AC3E}">
        <p14:creationId xmlns:p14="http://schemas.microsoft.com/office/powerpoint/2010/main" val="30167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1F8DF-CC31-E148-D8DC-18CB2E14A6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000" dirty="0">
                <a:latin typeface="Aptos" panose="020B0004020202020204" pitchFamily="34" charset="0"/>
              </a:rPr>
              <a:t>Hoe doet de digicoach dat?</a:t>
            </a:r>
          </a:p>
        </p:txBody>
      </p:sp>
      <p:pic>
        <p:nvPicPr>
          <p:cNvPr id="6" name="Tijdelijke aanduiding voor afbeelding 5" descr="Afbeelding met computer, computer, tekenfilm, meubels&#10;&#10;Door AI gegenereerde inhoud is mogelijk onjuist.">
            <a:extLst>
              <a:ext uri="{FF2B5EF4-FFF2-40B4-BE49-F238E27FC236}">
                <a16:creationId xmlns:a16="http://schemas.microsoft.com/office/drawing/2014/main" id="{E12128D6-E791-482E-3BE4-CEB644FC50B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535" r="13535"/>
          <a:stretch>
            <a:fillRect/>
          </a:stretch>
        </p:blipFill>
        <p:spPr/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808C45E0-BCF2-51AE-5F00-802FF83BCD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ptos" panose="020B0004020202020204" pitchFamily="34" charset="0"/>
              </a:rPr>
              <a:t>Is zichtbaar en aanspreekbaar op de werkvloer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ptos" panose="020B0004020202020204" pitchFamily="34" charset="0"/>
              </a:rPr>
              <a:t>Deelt actief tips, tools en slimme werkwijzen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ptos" panose="020B0004020202020204" pitchFamily="34" charset="0"/>
              </a:rPr>
              <a:t>Helpt bij het testen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ptos" panose="020B0004020202020204" pitchFamily="34" charset="0"/>
              </a:rPr>
              <a:t>Maakt terugkerende afspraken indien nodig</a:t>
            </a:r>
          </a:p>
        </p:txBody>
      </p:sp>
    </p:spTree>
    <p:extLst>
      <p:ext uri="{BB962C8B-B14F-4D97-AF65-F5344CB8AC3E}">
        <p14:creationId xmlns:p14="http://schemas.microsoft.com/office/powerpoint/2010/main" val="128869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04CFCD8B-085C-FE4E-1E99-5A67A93902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Scholing in het </a:t>
            </a:r>
            <a:r>
              <a:rPr lang="nl-NL" b="1" dirty="0">
                <a:solidFill>
                  <a:srgbClr val="002060"/>
                </a:solidFill>
              </a:rPr>
              <a:t>coachen</a:t>
            </a:r>
            <a:r>
              <a:rPr lang="nl-NL" dirty="0">
                <a:solidFill>
                  <a:srgbClr val="002060"/>
                </a:solidFill>
              </a:rPr>
              <a:t> van digitale vaardigheden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61ABBE2-E566-4E08-8980-9A1015CACB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4668" y="1795346"/>
            <a:ext cx="3971269" cy="1409248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Frequente bijeenkomsten met ICT en collega-digicoaches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7CD5B47-8608-286D-6FD2-1387907D94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Training of bijscholing in digitale vaardigheden (bijv. thema-uitleg of workshops)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6EEE7FC-59D7-94CF-BB6F-9D768D861E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1002" y="1795344"/>
            <a:ext cx="3971269" cy="1409249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Gelegenheid om ervaring op te doen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CD9FDDD-F38E-3018-0A3E-C23ED6A7D729}"/>
              </a:ext>
            </a:extLst>
          </p:cNvPr>
          <p:cNvSpPr txBox="1">
            <a:spLocks/>
          </p:cNvSpPr>
          <p:nvPr/>
        </p:nvSpPr>
        <p:spPr>
          <a:xfrm>
            <a:off x="454668" y="404188"/>
            <a:ext cx="8231338" cy="10212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rgbClr val="002060"/>
                </a:solidFill>
                <a:latin typeface="Aptos" panose="020B0004020202020204" pitchFamily="34" charset="0"/>
              </a:rPr>
              <a:t>Wat heeft de digicoach nodig?</a:t>
            </a:r>
          </a:p>
        </p:txBody>
      </p:sp>
      <p:pic>
        <p:nvPicPr>
          <p:cNvPr id="8" name="Graphic 7" descr="Boeken op een plank silhouet">
            <a:extLst>
              <a:ext uri="{FF2B5EF4-FFF2-40B4-BE49-F238E27FC236}">
                <a16:creationId xmlns:a16="http://schemas.microsoft.com/office/drawing/2014/main" id="{DF28D5E5-543C-B109-042E-C566460B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0164" y="4342857"/>
            <a:ext cx="914400" cy="914400"/>
          </a:xfrm>
          <a:prstGeom prst="rect">
            <a:avLst/>
          </a:prstGeom>
        </p:spPr>
      </p:pic>
      <p:pic>
        <p:nvPicPr>
          <p:cNvPr id="10" name="Graphic 9" descr="Docent silhouet">
            <a:extLst>
              <a:ext uri="{FF2B5EF4-FFF2-40B4-BE49-F238E27FC236}">
                <a16:creationId xmlns:a16="http://schemas.microsoft.com/office/drawing/2014/main" id="{96E8D1FB-86DF-6F7C-0887-AD0DA082C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9436" y="4342857"/>
            <a:ext cx="914400" cy="914400"/>
          </a:xfrm>
          <a:prstGeom prst="rect">
            <a:avLst/>
          </a:prstGeom>
        </p:spPr>
      </p:pic>
      <p:pic>
        <p:nvPicPr>
          <p:cNvPr id="12" name="Graphic 11" descr="Stopwatch 75% met effen opvulling">
            <a:extLst>
              <a:ext uri="{FF2B5EF4-FFF2-40B4-BE49-F238E27FC236}">
                <a16:creationId xmlns:a16="http://schemas.microsoft.com/office/drawing/2014/main" id="{6FED520C-2F3A-461D-0F12-D7595DCEF5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04742" y="2269274"/>
            <a:ext cx="914400" cy="914400"/>
          </a:xfrm>
          <a:prstGeom prst="rect">
            <a:avLst/>
          </a:prstGeom>
        </p:spPr>
      </p:pic>
      <p:pic>
        <p:nvPicPr>
          <p:cNvPr id="14" name="Graphic 13" descr="Vergadering silhouet">
            <a:extLst>
              <a:ext uri="{FF2B5EF4-FFF2-40B4-BE49-F238E27FC236}">
                <a16:creationId xmlns:a16="http://schemas.microsoft.com/office/drawing/2014/main" id="{74ED853D-BDD7-52E9-22ED-28BC0333D2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33473" y="22692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6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6DA33-EF19-5DB5-BD5D-C5233C7C4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BC98E-72CB-E7D7-B542-38A68423DA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000" dirty="0">
                <a:latin typeface="Aptos" panose="020B0004020202020204" pitchFamily="34" charset="0"/>
              </a:rPr>
              <a:t>Onze ervaringen…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15033658-8F27-B3CF-D96C-A921008B65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400" dirty="0">
                <a:latin typeface="Aptos" panose="020B0004020202020204" pitchFamily="34" charset="0"/>
              </a:rPr>
              <a:t>… in cijfers</a:t>
            </a:r>
          </a:p>
          <a:p>
            <a:pPr marL="0" indent="0">
              <a:buNone/>
            </a:pPr>
            <a:endParaRPr lang="nl-NL" sz="2400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nl-NL" sz="2000" b="1" dirty="0"/>
              <a:t>68% vindt dat digicoaches voldoende zichtbaar zijn</a:t>
            </a:r>
            <a:br>
              <a:rPr lang="nl-NL" sz="2000" b="1" dirty="0"/>
            </a:br>
            <a:endParaRPr lang="nl-NL" sz="2000" b="1" dirty="0"/>
          </a:p>
          <a:p>
            <a:pPr marL="0" indent="0">
              <a:buNone/>
            </a:pPr>
            <a:r>
              <a:rPr lang="nl-NL" sz="2000" b="1" dirty="0"/>
              <a:t>79% zegt dat zij altijd terecht kan bij de digicoach</a:t>
            </a:r>
            <a:br>
              <a:rPr lang="nl-NL" sz="2000" b="1" dirty="0"/>
            </a:br>
            <a:endParaRPr lang="nl-NL" sz="2000" b="1" dirty="0"/>
          </a:p>
          <a:p>
            <a:pPr marL="0" indent="0">
              <a:buNone/>
            </a:pPr>
            <a:r>
              <a:rPr lang="nl-NL" sz="2000" b="1" dirty="0"/>
              <a:t>69% vindt dat de digicoach voldoende kennis van zaken heeft</a:t>
            </a:r>
          </a:p>
          <a:p>
            <a:pPr marL="0" indent="0">
              <a:buNone/>
            </a:pPr>
            <a:endParaRPr lang="nl-NL" sz="2400" dirty="0">
              <a:latin typeface="Aptos" panose="020B0004020202020204" pitchFamily="34" charset="0"/>
            </a:endParaRP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82C19B9-909F-E0E6-CAC4-3338408CEF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nl-NL" sz="2400" dirty="0">
                <a:latin typeface="Aptos" panose="020B0004020202020204" pitchFamily="34" charset="0"/>
              </a:rPr>
              <a:t>… in woorden</a:t>
            </a:r>
          </a:p>
          <a:p>
            <a:endParaRPr lang="nl-NL" sz="2400" dirty="0">
              <a:latin typeface="Aptos" panose="020B0004020202020204" pitchFamily="34" charset="0"/>
            </a:endParaRPr>
          </a:p>
          <a:p>
            <a:pPr>
              <a:buNone/>
            </a:pPr>
            <a:r>
              <a:rPr lang="nl-NL" sz="2000" b="1" dirty="0"/>
              <a:t>Digicoaches bieden de laagdrempelige ondersteuning die we willen</a:t>
            </a:r>
            <a:br>
              <a:rPr lang="nl-NL" sz="2000" b="1" dirty="0"/>
            </a:br>
            <a:endParaRPr lang="nl-NL" sz="2000" b="1" dirty="0"/>
          </a:p>
          <a:p>
            <a:pPr>
              <a:buNone/>
            </a:pPr>
            <a:r>
              <a:rPr lang="nl-NL" sz="2000" b="1" dirty="0"/>
              <a:t>ICT en de digicoaches hebben een goede samenwerking</a:t>
            </a:r>
            <a:br>
              <a:rPr lang="nl-NL" sz="2000" b="1" dirty="0"/>
            </a:br>
            <a:endParaRPr lang="nl-NL" sz="2000" b="1" dirty="0"/>
          </a:p>
          <a:p>
            <a:pPr>
              <a:buNone/>
            </a:pPr>
            <a:r>
              <a:rPr lang="nl-NL" sz="2000" b="1" dirty="0"/>
              <a:t>De digicoaches kunnen met een betere zichtbaarheid nóg meer collega’s ondersteunen</a:t>
            </a:r>
          </a:p>
        </p:txBody>
      </p:sp>
    </p:spTree>
    <p:extLst>
      <p:ext uri="{BB962C8B-B14F-4D97-AF65-F5344CB8AC3E}">
        <p14:creationId xmlns:p14="http://schemas.microsoft.com/office/powerpoint/2010/main" val="253295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C258D-010F-820A-4F10-E12D532EF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Trillen van telefoon silhouet">
            <a:extLst>
              <a:ext uri="{FF2B5EF4-FFF2-40B4-BE49-F238E27FC236}">
                <a16:creationId xmlns:a16="http://schemas.microsoft.com/office/drawing/2014/main" id="{10530B47-05AA-7746-CA81-79E79BE4B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1013" y="1828801"/>
            <a:ext cx="3484755" cy="34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8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33CD5-79C3-00E3-3B6A-B2901B8C4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50A639E5-E471-DBF3-E09A-CC5D00586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633" y="1740423"/>
            <a:ext cx="8211883" cy="43927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ptos" panose="020B0004020202020204" pitchFamily="34" charset="0"/>
              </a:rPr>
              <a:t>Digicoaches ondersteunen collega’s op een laagdrempelige manier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ptos" panose="020B0004020202020204" pitchFamily="34" charset="0"/>
              </a:rPr>
              <a:t>Digicoaches maken de digitale werkplek toegankelijk en begrijpelijk, waardoor het vertrouwen groeit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Aptos" panose="020B0004020202020204" pitchFamily="34" charset="0"/>
              </a:rPr>
              <a:t>Veranderingen worden gemakkelijker aangeleerd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>
              <a:latin typeface="Aptos" panose="020B00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1E3729C-6E47-860C-AF07-747E8BC5D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000" dirty="0">
                <a:latin typeface="Aptos" panose="020B0004020202020204" pitchFamily="34" charset="0"/>
              </a:rPr>
              <a:t>Kernboodschap</a:t>
            </a:r>
          </a:p>
        </p:txBody>
      </p:sp>
    </p:spTree>
    <p:extLst>
      <p:ext uri="{BB962C8B-B14F-4D97-AF65-F5344CB8AC3E}">
        <p14:creationId xmlns:p14="http://schemas.microsoft.com/office/powerpoint/2010/main" val="6271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7D67D-21A4-FBBE-CC12-A0560E056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600" dirty="0">
                <a:latin typeface="Aptos" panose="020B0004020202020204" pitchFamily="34" charset="0"/>
              </a:rPr>
              <a:t>Bedankt!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7FD8FE-F34D-66FD-49C5-765CCA6EE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marL="0" indent="0" algn="r">
              <a:buNone/>
            </a:pPr>
            <a:r>
              <a:rPr lang="nl-NL" dirty="0">
                <a:solidFill>
                  <a:srgbClr val="ECE20E"/>
                </a:solidFill>
              </a:rPr>
              <a:t>Kristy Donze, projectleider projectbureau</a:t>
            </a:r>
          </a:p>
          <a:p>
            <a:pPr marL="0" indent="0" algn="r">
              <a:buNone/>
            </a:pPr>
            <a:r>
              <a:rPr lang="nl-NL" dirty="0">
                <a:solidFill>
                  <a:srgbClr val="ECE20E"/>
                </a:solidFill>
              </a:rPr>
              <a:t>Michel Quinten, functioneel applicatiebeheerder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63879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arijn Powerpointsjabloon Maart2024 Vs01.pptx  -  Alleen-lezen" id="{62A2BBFE-CD6A-4C90-9A24-4630EAE521A4}" vid="{5CA2DF76-2EE2-484F-8704-A425845A742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D0D4D1C7E1DB4B9090FD33E30232AB" ma:contentTypeVersion="17" ma:contentTypeDescription="Een nieuw document maken." ma:contentTypeScope="" ma:versionID="fb3e9d3d07f81aa286cbd34eced93058">
  <xsd:schema xmlns:xsd="http://www.w3.org/2001/XMLSchema" xmlns:xs="http://www.w3.org/2001/XMLSchema" xmlns:p="http://schemas.microsoft.com/office/2006/metadata/properties" xmlns:ns2="5ac7deab-2de5-4a0f-9469-574c04cb1a84" xmlns:ns3="98319294-7eda-4482-a3b2-a373d48b93af" targetNamespace="http://schemas.microsoft.com/office/2006/metadata/properties" ma:root="true" ma:fieldsID="d6eca82a12ce47c2fb7e3638c4680638" ns2:_="" ns3:_="">
    <xsd:import namespace="5ac7deab-2de5-4a0f-9469-574c04cb1a84"/>
    <xsd:import namespace="98319294-7eda-4482-a3b2-a373d48b93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7deab-2de5-4a0f-9469-574c04cb1a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9e719a91-1b70-44eb-8652-d703d90213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Date" ma:index="22" nillable="true" ma:displayName="Date" ma:format="DateTime" ma:internalName="Date">
      <xsd:simpleType>
        <xsd:restriction base="dms:DateTim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19294-7eda-4482-a3b2-a373d48b93a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e558723-c559-4e0f-b4d0-d054ed5ce1a8}" ma:internalName="TaxCatchAll" ma:showField="CatchAllData" ma:web="98319294-7eda-4482-a3b2-a373d48b93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c7deab-2de5-4a0f-9469-574c04cb1a84">
      <Terms xmlns="http://schemas.microsoft.com/office/infopath/2007/PartnerControls"/>
    </lcf76f155ced4ddcb4097134ff3c332f>
    <TaxCatchAll xmlns="98319294-7eda-4482-a3b2-a373d48b93af" xsi:nil="true"/>
    <Date xmlns="5ac7deab-2de5-4a0f-9469-574c04cb1a84" xsi:nil="true"/>
  </documentManagement>
</p:properties>
</file>

<file path=customXml/itemProps1.xml><?xml version="1.0" encoding="utf-8"?>
<ds:datastoreItem xmlns:ds="http://schemas.openxmlformats.org/officeDocument/2006/customXml" ds:itemID="{00D20443-3598-44F0-A964-A0CA06D07FC8}"/>
</file>

<file path=customXml/itemProps2.xml><?xml version="1.0" encoding="utf-8"?>
<ds:datastoreItem xmlns:ds="http://schemas.openxmlformats.org/officeDocument/2006/customXml" ds:itemID="{6CCB6816-CB63-4787-9681-18E11FC2B0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97C381-A37F-4C9B-B246-5EBF248CD7B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b8d3d4f0-90c5-496f-959f-e7baa3eb9402"/>
    <ds:schemaRef ds:uri="http://purl.org/dc/dcmitype/"/>
    <ds:schemaRef ds:uri="http://schemas.microsoft.com/office/infopath/2007/PartnerControls"/>
    <ds:schemaRef ds:uri="0f17d8f2-e259-41fc-8c8c-ce6f2b2910c6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Amarijn Powerpointsjabloon Maart2024 Vs01</Template>
  <TotalTime>174</TotalTime>
  <Words>260</Words>
  <Application>Microsoft Office PowerPoint</Application>
  <PresentationFormat>Diavoorstelling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Aptos</vt:lpstr>
      <vt:lpstr>Arial</vt:lpstr>
      <vt:lpstr>Calibri</vt:lpstr>
      <vt:lpstr>Kantoorthema</vt:lpstr>
      <vt:lpstr>Vraag het de digicoach</vt:lpstr>
      <vt:lpstr>Leuk om je te ontmoeten!</vt:lpstr>
      <vt:lpstr>Taken van de digicoach</vt:lpstr>
      <vt:lpstr>Hoe doet de digicoach dat?</vt:lpstr>
      <vt:lpstr>PowerPoint-presentatie</vt:lpstr>
      <vt:lpstr>Onze ervaringen…</vt:lpstr>
      <vt:lpstr>PowerPoint-presentatie</vt:lpstr>
      <vt:lpstr>Kernboodschap</vt:lpstr>
      <vt:lpstr>Bedankt!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Kristy Donze</dc:creator>
  <cp:lastModifiedBy>Kristy Donze</cp:lastModifiedBy>
  <cp:revision>1</cp:revision>
  <dcterms:created xsi:type="dcterms:W3CDTF">2025-06-02T18:50:05Z</dcterms:created>
  <dcterms:modified xsi:type="dcterms:W3CDTF">2025-06-03T08:07:41Z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0x01010074D0D4D1C7E1DB4B9090FD33E30232AB</vt:lpwstr>
  </property>
  <property fmtid="{D5CDD505-2E9C-101B-9397-08002B2CF9AE}" pid="3" name="MediaServiceImageTags">
    <vt:lpwstr/>
  </property>
</Properties>
</file>