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0"/>
  </p:notesMasterIdLst>
  <p:handoutMasterIdLst>
    <p:handoutMasterId r:id="rId21"/>
  </p:handoutMasterIdLst>
  <p:sldIdLst>
    <p:sldId id="259" r:id="rId6"/>
    <p:sldId id="280" r:id="rId7"/>
    <p:sldId id="282" r:id="rId8"/>
    <p:sldId id="276" r:id="rId9"/>
    <p:sldId id="263" r:id="rId10"/>
    <p:sldId id="264" r:id="rId11"/>
    <p:sldId id="272" r:id="rId12"/>
    <p:sldId id="275" r:id="rId13"/>
    <p:sldId id="265" r:id="rId14"/>
    <p:sldId id="266" r:id="rId15"/>
    <p:sldId id="268" r:id="rId16"/>
    <p:sldId id="267" r:id="rId17"/>
    <p:sldId id="281" r:id="rId18"/>
    <p:sldId id="271" r:id="rId19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086"/>
    <a:srgbClr val="181F40"/>
    <a:srgbClr val="E12F23"/>
    <a:srgbClr val="E1341C"/>
    <a:srgbClr val="0B1D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6DA047-DE3B-4D01-8E61-4850F9B3FCF0}" v="5" dt="2025-06-02T14:49:10.1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Stijl, licht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jl, licht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Stijl, gemiddeld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70097" autoAdjust="0"/>
  </p:normalViewPr>
  <p:slideViewPr>
    <p:cSldViewPr snapToGrid="0" snapToObjects="1">
      <p:cViewPr varScale="1">
        <p:scale>
          <a:sx n="58" d="100"/>
          <a:sy n="58" d="100"/>
        </p:scale>
        <p:origin x="1512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7" Type="http://schemas.microsoft.com/office/2015/10/relationships/revisionInfo" Target="revisionInfo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sca Lefeber | AddVision" userId="cac3c4b9-a8e8-430d-9c05-8baafe524995" providerId="ADAL" clId="{C26DA047-DE3B-4D01-8E61-4850F9B3FCF0}"/>
    <pc:docChg chg="custSel addSld delSld modSld sldOrd">
      <pc:chgData name="Valesca Lefeber | AddVision" userId="cac3c4b9-a8e8-430d-9c05-8baafe524995" providerId="ADAL" clId="{C26DA047-DE3B-4D01-8E61-4850F9B3FCF0}" dt="2025-06-12T09:22:22.594" v="119" actId="20577"/>
      <pc:docMkLst>
        <pc:docMk/>
      </pc:docMkLst>
      <pc:sldChg chg="modNotesTx">
        <pc:chgData name="Valesca Lefeber | AddVision" userId="cac3c4b9-a8e8-430d-9c05-8baafe524995" providerId="ADAL" clId="{C26DA047-DE3B-4D01-8E61-4850F9B3FCF0}" dt="2025-06-12T09:21:29.169" v="107" actId="6549"/>
        <pc:sldMkLst>
          <pc:docMk/>
          <pc:sldMk cId="3939132740" sldId="259"/>
        </pc:sldMkLst>
      </pc:sldChg>
      <pc:sldChg chg="addSp modSp del">
        <pc:chgData name="Valesca Lefeber | AddVision" userId="cac3c4b9-a8e8-430d-9c05-8baafe524995" providerId="ADAL" clId="{C26DA047-DE3B-4D01-8E61-4850F9B3FCF0}" dt="2025-06-02T14:37:41.927" v="3" actId="47"/>
        <pc:sldMkLst>
          <pc:docMk/>
          <pc:sldMk cId="3413366806" sldId="262"/>
        </pc:sldMkLst>
      </pc:sldChg>
      <pc:sldChg chg="modNotesTx">
        <pc:chgData name="Valesca Lefeber | AddVision" userId="cac3c4b9-a8e8-430d-9c05-8baafe524995" providerId="ADAL" clId="{C26DA047-DE3B-4D01-8E61-4850F9B3FCF0}" dt="2025-06-12T09:21:53.453" v="112" actId="20577"/>
        <pc:sldMkLst>
          <pc:docMk/>
          <pc:sldMk cId="2191757751" sldId="263"/>
        </pc:sldMkLst>
      </pc:sldChg>
      <pc:sldChg chg="ord">
        <pc:chgData name="Valesca Lefeber | AddVision" userId="cac3c4b9-a8e8-430d-9c05-8baafe524995" providerId="ADAL" clId="{C26DA047-DE3B-4D01-8E61-4850F9B3FCF0}" dt="2025-06-02T14:45:04.484" v="13"/>
        <pc:sldMkLst>
          <pc:docMk/>
          <pc:sldMk cId="3250716250" sldId="264"/>
        </pc:sldMkLst>
      </pc:sldChg>
      <pc:sldChg chg="modNotesTx">
        <pc:chgData name="Valesca Lefeber | AddVision" userId="cac3c4b9-a8e8-430d-9c05-8baafe524995" providerId="ADAL" clId="{C26DA047-DE3B-4D01-8E61-4850F9B3FCF0}" dt="2025-06-12T09:22:08.018" v="115" actId="6549"/>
        <pc:sldMkLst>
          <pc:docMk/>
          <pc:sldMk cId="1561338794" sldId="265"/>
        </pc:sldMkLst>
      </pc:sldChg>
      <pc:sldChg chg="modNotesTx">
        <pc:chgData name="Valesca Lefeber | AddVision" userId="cac3c4b9-a8e8-430d-9c05-8baafe524995" providerId="ADAL" clId="{C26DA047-DE3B-4D01-8E61-4850F9B3FCF0}" dt="2025-06-12T09:22:10.948" v="116" actId="6549"/>
        <pc:sldMkLst>
          <pc:docMk/>
          <pc:sldMk cId="4049964654" sldId="266"/>
        </pc:sldMkLst>
      </pc:sldChg>
      <pc:sldChg chg="modNotesTx">
        <pc:chgData name="Valesca Lefeber | AddVision" userId="cac3c4b9-a8e8-430d-9c05-8baafe524995" providerId="ADAL" clId="{C26DA047-DE3B-4D01-8E61-4850F9B3FCF0}" dt="2025-06-12T09:22:17.481" v="118" actId="20577"/>
        <pc:sldMkLst>
          <pc:docMk/>
          <pc:sldMk cId="475148397" sldId="267"/>
        </pc:sldMkLst>
      </pc:sldChg>
      <pc:sldChg chg="modNotesTx">
        <pc:chgData name="Valesca Lefeber | AddVision" userId="cac3c4b9-a8e8-430d-9c05-8baafe524995" providerId="ADAL" clId="{C26DA047-DE3B-4D01-8E61-4850F9B3FCF0}" dt="2025-06-12T09:22:14.510" v="117" actId="20577"/>
        <pc:sldMkLst>
          <pc:docMk/>
          <pc:sldMk cId="2228810404" sldId="268"/>
        </pc:sldMkLst>
      </pc:sldChg>
      <pc:sldChg chg="modNotesTx">
        <pc:chgData name="Valesca Lefeber | AddVision" userId="cac3c4b9-a8e8-430d-9c05-8baafe524995" providerId="ADAL" clId="{C26DA047-DE3B-4D01-8E61-4850F9B3FCF0}" dt="2025-06-12T09:22:22.594" v="119" actId="20577"/>
        <pc:sldMkLst>
          <pc:docMk/>
          <pc:sldMk cId="1075480113" sldId="271"/>
        </pc:sldMkLst>
      </pc:sldChg>
      <pc:sldChg chg="addSp delSp modSp mod modNotesTx">
        <pc:chgData name="Valesca Lefeber | AddVision" userId="cac3c4b9-a8e8-430d-9c05-8baafe524995" providerId="ADAL" clId="{C26DA047-DE3B-4D01-8E61-4850F9B3FCF0}" dt="2025-06-12T09:22:00.207" v="113" actId="6549"/>
        <pc:sldMkLst>
          <pc:docMk/>
          <pc:sldMk cId="2012859770" sldId="272"/>
        </pc:sldMkLst>
        <pc:picChg chg="add mod">
          <ac:chgData name="Valesca Lefeber | AddVision" userId="cac3c4b9-a8e8-430d-9c05-8baafe524995" providerId="ADAL" clId="{C26DA047-DE3B-4D01-8E61-4850F9B3FCF0}" dt="2025-06-02T14:49:25.257" v="20" actId="14100"/>
          <ac:picMkLst>
            <pc:docMk/>
            <pc:sldMk cId="2012859770" sldId="272"/>
            <ac:picMk id="2" creationId="{FA6733D4-81B7-DF66-315D-C96D8760856E}"/>
          </ac:picMkLst>
        </pc:picChg>
      </pc:sldChg>
      <pc:sldChg chg="modNotesTx">
        <pc:chgData name="Valesca Lefeber | AddVision" userId="cac3c4b9-a8e8-430d-9c05-8baafe524995" providerId="ADAL" clId="{C26DA047-DE3B-4D01-8E61-4850F9B3FCF0}" dt="2025-06-12T09:22:04.419" v="114" actId="6549"/>
        <pc:sldMkLst>
          <pc:docMk/>
          <pc:sldMk cId="1110632383" sldId="275"/>
        </pc:sldMkLst>
      </pc:sldChg>
      <pc:sldChg chg="delSp modSp mod modNotesTx">
        <pc:chgData name="Valesca Lefeber | AddVision" userId="cac3c4b9-a8e8-430d-9c05-8baafe524995" providerId="ADAL" clId="{C26DA047-DE3B-4D01-8E61-4850F9B3FCF0}" dt="2025-06-12T09:21:41.660" v="111" actId="20577"/>
        <pc:sldMkLst>
          <pc:docMk/>
          <pc:sldMk cId="3511119871" sldId="276"/>
        </pc:sldMkLst>
        <pc:graphicFrameChg chg="modGraphic">
          <ac:chgData name="Valesca Lefeber | AddVision" userId="cac3c4b9-a8e8-430d-9c05-8baafe524995" providerId="ADAL" clId="{C26DA047-DE3B-4D01-8E61-4850F9B3FCF0}" dt="2025-06-12T09:21:41.660" v="111" actId="20577"/>
          <ac:graphicFrameMkLst>
            <pc:docMk/>
            <pc:sldMk cId="3511119871" sldId="276"/>
            <ac:graphicFrameMk id="5" creationId="{1021E0A9-F119-9F8F-DDA4-A5CEE135DAFB}"/>
          </ac:graphicFrameMkLst>
        </pc:graphicFrameChg>
        <pc:picChg chg="mod">
          <ac:chgData name="Valesca Lefeber | AddVision" userId="cac3c4b9-a8e8-430d-9c05-8baafe524995" providerId="ADAL" clId="{C26DA047-DE3B-4D01-8E61-4850F9B3FCF0}" dt="2025-06-02T15:00:30.782" v="32" actId="1076"/>
          <ac:picMkLst>
            <pc:docMk/>
            <pc:sldMk cId="3511119871" sldId="276"/>
            <ac:picMk id="3074" creationId="{ABADBCB2-9493-AE1F-ACD1-FB872BD6A02B}"/>
          </ac:picMkLst>
        </pc:picChg>
      </pc:sldChg>
      <pc:sldChg chg="add modNotesTx">
        <pc:chgData name="Valesca Lefeber | AddVision" userId="cac3c4b9-a8e8-430d-9c05-8baafe524995" providerId="ADAL" clId="{C26DA047-DE3B-4D01-8E61-4850F9B3FCF0}" dt="2025-06-12T09:21:33.059" v="108" actId="20577"/>
        <pc:sldMkLst>
          <pc:docMk/>
          <pc:sldMk cId="1634928616" sldId="282"/>
        </pc:sldMkLst>
      </pc:sldChg>
    </pc:docChg>
  </pc:docChgLst>
  <pc:docChgLst>
    <pc:chgData name="Paulien Bos | AddVision" userId="df21d02d-29c9-4f9b-b33a-4ecdd1aebc17" providerId="ADAL" clId="{F8F07861-36C2-41D8-844C-E38C55B68FDF}"/>
    <pc:docChg chg="modSld">
      <pc:chgData name="Paulien Bos | AddVision" userId="df21d02d-29c9-4f9b-b33a-4ecdd1aebc17" providerId="ADAL" clId="{F8F07861-36C2-41D8-844C-E38C55B68FDF}" dt="2025-06-03T06:57:44.691" v="2" actId="1076"/>
      <pc:docMkLst>
        <pc:docMk/>
      </pc:docMkLst>
      <pc:sldChg chg="addSp modSp mod modAnim">
        <pc:chgData name="Paulien Bos | AddVision" userId="df21d02d-29c9-4f9b-b33a-4ecdd1aebc17" providerId="ADAL" clId="{F8F07861-36C2-41D8-844C-E38C55B68FDF}" dt="2025-06-03T06:56:45.107" v="1"/>
        <pc:sldMkLst>
          <pc:docMk/>
          <pc:sldMk cId="654648868" sldId="280"/>
        </pc:sldMkLst>
        <pc:picChg chg="mod">
          <ac:chgData name="Paulien Bos | AddVision" userId="df21d02d-29c9-4f9b-b33a-4ecdd1aebc17" providerId="ADAL" clId="{F8F07861-36C2-41D8-844C-E38C55B68FDF}" dt="2025-06-03T06:54:57.607" v="0" actId="1076"/>
          <ac:picMkLst>
            <pc:docMk/>
            <pc:sldMk cId="654648868" sldId="280"/>
            <ac:picMk id="4" creationId="{978B3665-9616-EAEC-3E46-8E543FDDE2C8}"/>
          </ac:picMkLst>
        </pc:picChg>
        <pc:picChg chg="add mod">
          <ac:chgData name="Paulien Bos | AddVision" userId="df21d02d-29c9-4f9b-b33a-4ecdd1aebc17" providerId="ADAL" clId="{F8F07861-36C2-41D8-844C-E38C55B68FDF}" dt="2025-06-03T06:56:45.107" v="1"/>
          <ac:picMkLst>
            <pc:docMk/>
            <pc:sldMk cId="654648868" sldId="280"/>
            <ac:picMk id="5" creationId="{DACACC9A-E64F-CDE8-197D-7F0AF3EAD663}"/>
          </ac:picMkLst>
        </pc:picChg>
      </pc:sldChg>
      <pc:sldChg chg="modSp mod">
        <pc:chgData name="Paulien Bos | AddVision" userId="df21d02d-29c9-4f9b-b33a-4ecdd1aebc17" providerId="ADAL" clId="{F8F07861-36C2-41D8-844C-E38C55B68FDF}" dt="2025-06-03T06:57:44.691" v="2" actId="1076"/>
        <pc:sldMkLst>
          <pc:docMk/>
          <pc:sldMk cId="1288411781" sldId="281"/>
        </pc:sldMkLst>
        <pc:picChg chg="mod">
          <ac:chgData name="Paulien Bos | AddVision" userId="df21d02d-29c9-4f9b-b33a-4ecdd1aebc17" providerId="ADAL" clId="{F8F07861-36C2-41D8-844C-E38C55B68FDF}" dt="2025-06-03T06:57:44.691" v="2" actId="1076"/>
          <ac:picMkLst>
            <pc:docMk/>
            <pc:sldMk cId="1288411781" sldId="281"/>
            <ac:picMk id="4" creationId="{7F6795DA-A4A6-0EE3-5D87-63A1417F99E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F626BD-EEAE-4FA9-8F4D-1F9B31631A3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57F6349-D79C-4E07-BFA1-FF04039E8D7F}">
      <dgm:prSet phldrT="[Tekst]" custT="1"/>
      <dgm:spPr>
        <a:solidFill>
          <a:srgbClr val="181F40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kumimoji="0" lang="nl-NL" altLang="nl-NL" sz="2000" b="0" i="0" u="none" strike="noStrike" cap="none" normalizeH="0" baseline="0" dirty="0">
              <a:ln>
                <a:noFill/>
              </a:ln>
              <a:effectLst/>
              <a:latin typeface="Calibri "/>
            </a:rPr>
            <a:t>It takes </a:t>
          </a:r>
          <a:r>
            <a:rPr kumimoji="0" lang="nl-NL" altLang="nl-NL" sz="2000" b="0" i="0" u="none" strike="noStrike" cap="none" normalizeH="0" baseline="0" dirty="0" err="1">
              <a:ln>
                <a:noFill/>
              </a:ln>
              <a:effectLst/>
              <a:latin typeface="Calibri "/>
            </a:rPr>
            <a:t>two</a:t>
          </a:r>
          <a:r>
            <a:rPr kumimoji="0" lang="nl-NL" altLang="nl-NL" sz="2000" b="0" i="0" u="none" strike="noStrike" cap="none" normalizeH="0" baseline="0" dirty="0">
              <a:ln>
                <a:noFill/>
              </a:ln>
              <a:effectLst/>
              <a:latin typeface="Calibri "/>
            </a:rPr>
            <a:t> </a:t>
          </a:r>
          <a:r>
            <a:rPr kumimoji="0" lang="nl-NL" altLang="nl-NL" sz="2000" b="0" i="0" u="none" strike="noStrike" cap="none" normalizeH="0" baseline="0" dirty="0" err="1">
              <a:ln>
                <a:noFill/>
              </a:ln>
              <a:effectLst/>
              <a:latin typeface="Calibri "/>
            </a:rPr>
            <a:t>to</a:t>
          </a:r>
          <a:r>
            <a:rPr kumimoji="0" lang="nl-NL" altLang="nl-NL" sz="2000" b="0" i="0" u="none" strike="noStrike" cap="none" normalizeH="0" baseline="0" dirty="0">
              <a:ln>
                <a:noFill/>
              </a:ln>
              <a:effectLst/>
              <a:latin typeface="Calibri "/>
            </a:rPr>
            <a:t> tango - samenwerking tussen medewerker en organisatie </a:t>
          </a:r>
          <a:endParaRPr lang="nl-NL" sz="2000" dirty="0"/>
        </a:p>
      </dgm:t>
    </dgm:pt>
    <dgm:pt modelId="{A3B7CC7E-44F9-4950-8FA2-EB04893CCC05}" type="parTrans" cxnId="{0466C5CC-52B9-4A2B-96C9-26AF7D57E1E0}">
      <dgm:prSet/>
      <dgm:spPr/>
      <dgm:t>
        <a:bodyPr/>
        <a:lstStyle/>
        <a:p>
          <a:endParaRPr lang="nl-NL"/>
        </a:p>
      </dgm:t>
    </dgm:pt>
    <dgm:pt modelId="{15FEC48E-344E-4FFC-8A23-C9EB692C0B84}" type="sibTrans" cxnId="{0466C5CC-52B9-4A2B-96C9-26AF7D57E1E0}">
      <dgm:prSet/>
      <dgm:spPr>
        <a:solidFill>
          <a:srgbClr val="E12F23"/>
        </a:solidFill>
      </dgm:spPr>
      <dgm:t>
        <a:bodyPr/>
        <a:lstStyle/>
        <a:p>
          <a:endParaRPr lang="nl-NL"/>
        </a:p>
      </dgm:t>
    </dgm:pt>
    <dgm:pt modelId="{A021BD21-8211-44D5-9AEF-51C59D6977DC}">
      <dgm:prSet phldrT="[Tekst]" custT="1"/>
      <dgm:spPr>
        <a:solidFill>
          <a:srgbClr val="181F40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kumimoji="0" lang="nl-NL" altLang="nl-NL" sz="2000" b="0" i="0" u="none" strike="noStrike" cap="none" normalizeH="0" baseline="0" dirty="0">
              <a:ln>
                <a:noFill/>
              </a:ln>
              <a:effectLst/>
              <a:latin typeface="Calibri "/>
            </a:rPr>
            <a:t>Medewerkers willen gezien, gehoord en gewaardeerd worden </a:t>
          </a:r>
          <a:endParaRPr lang="nl-NL" sz="2000" dirty="0"/>
        </a:p>
      </dgm:t>
    </dgm:pt>
    <dgm:pt modelId="{9B67A02C-0B41-49AD-A482-DDC421940CA8}" type="parTrans" cxnId="{CD897E5D-FA02-4597-8D79-DE9830998573}">
      <dgm:prSet/>
      <dgm:spPr/>
      <dgm:t>
        <a:bodyPr/>
        <a:lstStyle/>
        <a:p>
          <a:endParaRPr lang="nl-NL"/>
        </a:p>
      </dgm:t>
    </dgm:pt>
    <dgm:pt modelId="{41728F06-268F-44FB-805B-A35C167DB2E2}" type="sibTrans" cxnId="{CD897E5D-FA02-4597-8D79-DE9830998573}">
      <dgm:prSet/>
      <dgm:spPr/>
      <dgm:t>
        <a:bodyPr/>
        <a:lstStyle/>
        <a:p>
          <a:endParaRPr lang="nl-NL"/>
        </a:p>
      </dgm:t>
    </dgm:pt>
    <dgm:pt modelId="{F9D11CD7-BDD1-40EC-BD8C-D5847A4F42CC}">
      <dgm:prSet phldrT="[Tekst]" custT="1"/>
      <dgm:spPr>
        <a:solidFill>
          <a:srgbClr val="181F40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kumimoji="0" lang="nl-NL" altLang="nl-NL" sz="2000" b="0" i="0" u="none" strike="noStrike" cap="none" normalizeH="0" baseline="0" dirty="0">
              <a:ln>
                <a:noFill/>
              </a:ln>
              <a:effectLst/>
              <a:latin typeface="Calibri "/>
            </a:rPr>
            <a:t>Vertrouwen en maatwerk versterken werkplezier </a:t>
          </a:r>
          <a:endParaRPr lang="nl-NL" sz="2000" dirty="0"/>
        </a:p>
      </dgm:t>
    </dgm:pt>
    <dgm:pt modelId="{925D354B-B998-4DC0-9B09-19E7B9D5CF01}" type="parTrans" cxnId="{A495DAC0-C669-425D-8A40-D4193B8370F7}">
      <dgm:prSet/>
      <dgm:spPr/>
      <dgm:t>
        <a:bodyPr/>
        <a:lstStyle/>
        <a:p>
          <a:endParaRPr lang="nl-NL"/>
        </a:p>
      </dgm:t>
    </dgm:pt>
    <dgm:pt modelId="{2E803D8E-3E4C-449C-A0CF-D94E378C8002}" type="sibTrans" cxnId="{A495DAC0-C669-425D-8A40-D4193B8370F7}">
      <dgm:prSet/>
      <dgm:spPr/>
      <dgm:t>
        <a:bodyPr/>
        <a:lstStyle/>
        <a:p>
          <a:endParaRPr lang="nl-NL"/>
        </a:p>
      </dgm:t>
    </dgm:pt>
    <dgm:pt modelId="{7668D155-B184-49A8-BF89-FBEE1F529267}" type="pres">
      <dgm:prSet presAssocID="{2DF626BD-EEAE-4FA9-8F4D-1F9B31631A32}" presName="Name0" presStyleCnt="0">
        <dgm:presLayoutVars>
          <dgm:chMax val="7"/>
          <dgm:chPref val="7"/>
          <dgm:dir/>
        </dgm:presLayoutVars>
      </dgm:prSet>
      <dgm:spPr/>
    </dgm:pt>
    <dgm:pt modelId="{EA7C6D92-3D4B-438B-B659-29C88E197C65}" type="pres">
      <dgm:prSet presAssocID="{2DF626BD-EEAE-4FA9-8F4D-1F9B31631A32}" presName="Name1" presStyleCnt="0"/>
      <dgm:spPr/>
    </dgm:pt>
    <dgm:pt modelId="{F27E2D6F-91A3-460A-88A1-5E7B4D4AC197}" type="pres">
      <dgm:prSet presAssocID="{2DF626BD-EEAE-4FA9-8F4D-1F9B31631A32}" presName="cycle" presStyleCnt="0"/>
      <dgm:spPr/>
    </dgm:pt>
    <dgm:pt modelId="{FC75B3E5-3611-46EE-9F89-C5396D4AF38D}" type="pres">
      <dgm:prSet presAssocID="{2DF626BD-EEAE-4FA9-8F4D-1F9B31631A32}" presName="srcNode" presStyleLbl="node1" presStyleIdx="0" presStyleCnt="3"/>
      <dgm:spPr/>
    </dgm:pt>
    <dgm:pt modelId="{5D9EA939-B0A5-4579-892F-0ED50F1AC346}" type="pres">
      <dgm:prSet presAssocID="{2DF626BD-EEAE-4FA9-8F4D-1F9B31631A32}" presName="conn" presStyleLbl="parChTrans1D2" presStyleIdx="0" presStyleCnt="1"/>
      <dgm:spPr/>
    </dgm:pt>
    <dgm:pt modelId="{D9131C72-C8BD-4882-919C-141AF5334C09}" type="pres">
      <dgm:prSet presAssocID="{2DF626BD-EEAE-4FA9-8F4D-1F9B31631A32}" presName="extraNode" presStyleLbl="node1" presStyleIdx="0" presStyleCnt="3"/>
      <dgm:spPr/>
    </dgm:pt>
    <dgm:pt modelId="{20AD75EB-2CED-4DBC-B3A2-6708E859E58D}" type="pres">
      <dgm:prSet presAssocID="{2DF626BD-EEAE-4FA9-8F4D-1F9B31631A32}" presName="dstNode" presStyleLbl="node1" presStyleIdx="0" presStyleCnt="3"/>
      <dgm:spPr/>
    </dgm:pt>
    <dgm:pt modelId="{02266A35-BC3F-4685-A163-2894B3F87B97}" type="pres">
      <dgm:prSet presAssocID="{057F6349-D79C-4E07-BFA1-FF04039E8D7F}" presName="text_1" presStyleLbl="node1" presStyleIdx="0" presStyleCnt="3">
        <dgm:presLayoutVars>
          <dgm:bulletEnabled val="1"/>
        </dgm:presLayoutVars>
      </dgm:prSet>
      <dgm:spPr/>
    </dgm:pt>
    <dgm:pt modelId="{B73496C4-5CDD-498D-9570-B614060FDE31}" type="pres">
      <dgm:prSet presAssocID="{057F6349-D79C-4E07-BFA1-FF04039E8D7F}" presName="accent_1" presStyleCnt="0"/>
      <dgm:spPr/>
    </dgm:pt>
    <dgm:pt modelId="{75872F2E-98E6-4CA2-841F-3378D3CEFBEB}" type="pres">
      <dgm:prSet presAssocID="{057F6349-D79C-4E07-BFA1-FF04039E8D7F}" presName="accentRepeatNode" presStyleLbl="solidFgAcc1" presStyleIdx="0" presStyleCnt="3"/>
      <dgm:spPr/>
    </dgm:pt>
    <dgm:pt modelId="{ADC3B31D-70A0-45C5-ACFB-66CE594C604B}" type="pres">
      <dgm:prSet presAssocID="{A021BD21-8211-44D5-9AEF-51C59D6977DC}" presName="text_2" presStyleLbl="node1" presStyleIdx="1" presStyleCnt="3">
        <dgm:presLayoutVars>
          <dgm:bulletEnabled val="1"/>
        </dgm:presLayoutVars>
      </dgm:prSet>
      <dgm:spPr/>
    </dgm:pt>
    <dgm:pt modelId="{ED2A6ED1-DFB4-4BE8-8A2C-6B0F0B1C763C}" type="pres">
      <dgm:prSet presAssocID="{A021BD21-8211-44D5-9AEF-51C59D6977DC}" presName="accent_2" presStyleCnt="0"/>
      <dgm:spPr/>
    </dgm:pt>
    <dgm:pt modelId="{F098082A-50CD-45D2-B51C-6064E54FABCF}" type="pres">
      <dgm:prSet presAssocID="{A021BD21-8211-44D5-9AEF-51C59D6977DC}" presName="accentRepeatNode" presStyleLbl="solidFgAcc1" presStyleIdx="1" presStyleCnt="3"/>
      <dgm:spPr/>
    </dgm:pt>
    <dgm:pt modelId="{30F151EB-49DB-4A17-A715-F98D14EF40AD}" type="pres">
      <dgm:prSet presAssocID="{F9D11CD7-BDD1-40EC-BD8C-D5847A4F42CC}" presName="text_3" presStyleLbl="node1" presStyleIdx="2" presStyleCnt="3">
        <dgm:presLayoutVars>
          <dgm:bulletEnabled val="1"/>
        </dgm:presLayoutVars>
      </dgm:prSet>
      <dgm:spPr/>
    </dgm:pt>
    <dgm:pt modelId="{2EA6DDC4-807E-4144-92A5-50F7B3F3C827}" type="pres">
      <dgm:prSet presAssocID="{F9D11CD7-BDD1-40EC-BD8C-D5847A4F42CC}" presName="accent_3" presStyleCnt="0"/>
      <dgm:spPr/>
    </dgm:pt>
    <dgm:pt modelId="{A0D6E844-EA9E-4AAF-8468-52AAB213B4B8}" type="pres">
      <dgm:prSet presAssocID="{F9D11CD7-BDD1-40EC-BD8C-D5847A4F42CC}" presName="accentRepeatNode" presStyleLbl="solidFgAcc1" presStyleIdx="2" presStyleCnt="3"/>
      <dgm:spPr/>
    </dgm:pt>
  </dgm:ptLst>
  <dgm:cxnLst>
    <dgm:cxn modelId="{A733A302-F1A4-44FF-ACF8-C4FD972CAF69}" type="presOf" srcId="{A021BD21-8211-44D5-9AEF-51C59D6977DC}" destId="{ADC3B31D-70A0-45C5-ACFB-66CE594C604B}" srcOrd="0" destOrd="0" presId="urn:microsoft.com/office/officeart/2008/layout/VerticalCurvedList"/>
    <dgm:cxn modelId="{8FDA4306-A67B-40FF-87B1-632DF1BFB8A0}" type="presOf" srcId="{057F6349-D79C-4E07-BFA1-FF04039E8D7F}" destId="{02266A35-BC3F-4685-A163-2894B3F87B97}" srcOrd="0" destOrd="0" presId="urn:microsoft.com/office/officeart/2008/layout/VerticalCurvedList"/>
    <dgm:cxn modelId="{CD897E5D-FA02-4597-8D79-DE9830998573}" srcId="{2DF626BD-EEAE-4FA9-8F4D-1F9B31631A32}" destId="{A021BD21-8211-44D5-9AEF-51C59D6977DC}" srcOrd="1" destOrd="0" parTransId="{9B67A02C-0B41-49AD-A482-DDC421940CA8}" sibTransId="{41728F06-268F-44FB-805B-A35C167DB2E2}"/>
    <dgm:cxn modelId="{AC08B977-2391-4D48-B7CB-99402E43B0BD}" type="presOf" srcId="{2DF626BD-EEAE-4FA9-8F4D-1F9B31631A32}" destId="{7668D155-B184-49A8-BF89-FBEE1F529267}" srcOrd="0" destOrd="0" presId="urn:microsoft.com/office/officeart/2008/layout/VerticalCurvedList"/>
    <dgm:cxn modelId="{92BA59BF-FDC3-4568-8319-7D1FF32A8353}" type="presOf" srcId="{15FEC48E-344E-4FFC-8A23-C9EB692C0B84}" destId="{5D9EA939-B0A5-4579-892F-0ED50F1AC346}" srcOrd="0" destOrd="0" presId="urn:microsoft.com/office/officeart/2008/layout/VerticalCurvedList"/>
    <dgm:cxn modelId="{A495DAC0-C669-425D-8A40-D4193B8370F7}" srcId="{2DF626BD-EEAE-4FA9-8F4D-1F9B31631A32}" destId="{F9D11CD7-BDD1-40EC-BD8C-D5847A4F42CC}" srcOrd="2" destOrd="0" parTransId="{925D354B-B998-4DC0-9B09-19E7B9D5CF01}" sibTransId="{2E803D8E-3E4C-449C-A0CF-D94E378C8002}"/>
    <dgm:cxn modelId="{345CBFC2-73CA-4C2A-A729-625A8B0AEDBF}" type="presOf" srcId="{F9D11CD7-BDD1-40EC-BD8C-D5847A4F42CC}" destId="{30F151EB-49DB-4A17-A715-F98D14EF40AD}" srcOrd="0" destOrd="0" presId="urn:microsoft.com/office/officeart/2008/layout/VerticalCurvedList"/>
    <dgm:cxn modelId="{0466C5CC-52B9-4A2B-96C9-26AF7D57E1E0}" srcId="{2DF626BD-EEAE-4FA9-8F4D-1F9B31631A32}" destId="{057F6349-D79C-4E07-BFA1-FF04039E8D7F}" srcOrd="0" destOrd="0" parTransId="{A3B7CC7E-44F9-4950-8FA2-EB04893CCC05}" sibTransId="{15FEC48E-344E-4FFC-8A23-C9EB692C0B84}"/>
    <dgm:cxn modelId="{BA5D3DCE-AEBA-43E5-BEF8-9437ED25693A}" type="presParOf" srcId="{7668D155-B184-49A8-BF89-FBEE1F529267}" destId="{EA7C6D92-3D4B-438B-B659-29C88E197C65}" srcOrd="0" destOrd="0" presId="urn:microsoft.com/office/officeart/2008/layout/VerticalCurvedList"/>
    <dgm:cxn modelId="{ECA81BD9-ECC1-4029-8F01-10F996F8CDB0}" type="presParOf" srcId="{EA7C6D92-3D4B-438B-B659-29C88E197C65}" destId="{F27E2D6F-91A3-460A-88A1-5E7B4D4AC197}" srcOrd="0" destOrd="0" presId="urn:microsoft.com/office/officeart/2008/layout/VerticalCurvedList"/>
    <dgm:cxn modelId="{A980A76C-0828-483C-A4E4-26174C92CC6F}" type="presParOf" srcId="{F27E2D6F-91A3-460A-88A1-5E7B4D4AC197}" destId="{FC75B3E5-3611-46EE-9F89-C5396D4AF38D}" srcOrd="0" destOrd="0" presId="urn:microsoft.com/office/officeart/2008/layout/VerticalCurvedList"/>
    <dgm:cxn modelId="{02B1253D-C75A-49C1-84C0-7F33BE4EE69B}" type="presParOf" srcId="{F27E2D6F-91A3-460A-88A1-5E7B4D4AC197}" destId="{5D9EA939-B0A5-4579-892F-0ED50F1AC346}" srcOrd="1" destOrd="0" presId="urn:microsoft.com/office/officeart/2008/layout/VerticalCurvedList"/>
    <dgm:cxn modelId="{7004D8AB-CD26-4691-9CAD-ED0E5D56E563}" type="presParOf" srcId="{F27E2D6F-91A3-460A-88A1-5E7B4D4AC197}" destId="{D9131C72-C8BD-4882-919C-141AF5334C09}" srcOrd="2" destOrd="0" presId="urn:microsoft.com/office/officeart/2008/layout/VerticalCurvedList"/>
    <dgm:cxn modelId="{A414BEDD-2711-46F5-BE5D-A186AB7F60AB}" type="presParOf" srcId="{F27E2D6F-91A3-460A-88A1-5E7B4D4AC197}" destId="{20AD75EB-2CED-4DBC-B3A2-6708E859E58D}" srcOrd="3" destOrd="0" presId="urn:microsoft.com/office/officeart/2008/layout/VerticalCurvedList"/>
    <dgm:cxn modelId="{7F24E738-0F42-4F68-9BB1-9B88DFA74C7A}" type="presParOf" srcId="{EA7C6D92-3D4B-438B-B659-29C88E197C65}" destId="{02266A35-BC3F-4685-A163-2894B3F87B97}" srcOrd="1" destOrd="0" presId="urn:microsoft.com/office/officeart/2008/layout/VerticalCurvedList"/>
    <dgm:cxn modelId="{9CF38097-EFBD-474A-A789-9808290C85FD}" type="presParOf" srcId="{EA7C6D92-3D4B-438B-B659-29C88E197C65}" destId="{B73496C4-5CDD-498D-9570-B614060FDE31}" srcOrd="2" destOrd="0" presId="urn:microsoft.com/office/officeart/2008/layout/VerticalCurvedList"/>
    <dgm:cxn modelId="{AC3A6244-3AD5-4014-936D-FDF86C40AE6E}" type="presParOf" srcId="{B73496C4-5CDD-498D-9570-B614060FDE31}" destId="{75872F2E-98E6-4CA2-841F-3378D3CEFBEB}" srcOrd="0" destOrd="0" presId="urn:microsoft.com/office/officeart/2008/layout/VerticalCurvedList"/>
    <dgm:cxn modelId="{59B617FA-3F27-4C84-9234-D01B279C5CFB}" type="presParOf" srcId="{EA7C6D92-3D4B-438B-B659-29C88E197C65}" destId="{ADC3B31D-70A0-45C5-ACFB-66CE594C604B}" srcOrd="3" destOrd="0" presId="urn:microsoft.com/office/officeart/2008/layout/VerticalCurvedList"/>
    <dgm:cxn modelId="{0E32FDCE-4A5A-4808-9616-6F8AEE37E108}" type="presParOf" srcId="{EA7C6D92-3D4B-438B-B659-29C88E197C65}" destId="{ED2A6ED1-DFB4-4BE8-8A2C-6B0F0B1C763C}" srcOrd="4" destOrd="0" presId="urn:microsoft.com/office/officeart/2008/layout/VerticalCurvedList"/>
    <dgm:cxn modelId="{1FD57329-05F8-43C2-9661-5A53C217E348}" type="presParOf" srcId="{ED2A6ED1-DFB4-4BE8-8A2C-6B0F0B1C763C}" destId="{F098082A-50CD-45D2-B51C-6064E54FABCF}" srcOrd="0" destOrd="0" presId="urn:microsoft.com/office/officeart/2008/layout/VerticalCurvedList"/>
    <dgm:cxn modelId="{4C027786-4A3B-495F-B303-7C69D1E64AB7}" type="presParOf" srcId="{EA7C6D92-3D4B-438B-B659-29C88E197C65}" destId="{30F151EB-49DB-4A17-A715-F98D14EF40AD}" srcOrd="5" destOrd="0" presId="urn:microsoft.com/office/officeart/2008/layout/VerticalCurvedList"/>
    <dgm:cxn modelId="{E7679F08-2A8D-49A5-A6A8-886D444F1456}" type="presParOf" srcId="{EA7C6D92-3D4B-438B-B659-29C88E197C65}" destId="{2EA6DDC4-807E-4144-92A5-50F7B3F3C827}" srcOrd="6" destOrd="0" presId="urn:microsoft.com/office/officeart/2008/layout/VerticalCurvedList"/>
    <dgm:cxn modelId="{6E2962C7-5B12-4423-87E9-20BCA05D815F}" type="presParOf" srcId="{2EA6DDC4-807E-4144-92A5-50F7B3F3C827}" destId="{A0D6E844-EA9E-4AAF-8468-52AAB213B4B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5F0CA1-16B3-4E6C-A118-E4BF54D7646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9823314-42F2-4A4E-921B-DFB0369B925A}">
      <dgm:prSet phldrT="[Tekst]"/>
      <dgm:spPr>
        <a:solidFill>
          <a:srgbClr val="181F40"/>
        </a:solidFill>
        <a:ln>
          <a:solidFill>
            <a:srgbClr val="181F40"/>
          </a:solidFill>
        </a:ln>
      </dgm:spPr>
      <dgm:t>
        <a:bodyPr/>
        <a:lstStyle/>
        <a:p>
          <a:r>
            <a:rPr lang="nl-NL" dirty="0"/>
            <a:t>Stap 1</a:t>
          </a:r>
        </a:p>
      </dgm:t>
    </dgm:pt>
    <dgm:pt modelId="{C24F091E-B145-47FB-A4C7-0696CC453EC0}" type="parTrans" cxnId="{A3F35DD9-A33A-484F-8B5E-458E630FCA70}">
      <dgm:prSet/>
      <dgm:spPr/>
      <dgm:t>
        <a:bodyPr/>
        <a:lstStyle/>
        <a:p>
          <a:endParaRPr lang="nl-NL"/>
        </a:p>
      </dgm:t>
    </dgm:pt>
    <dgm:pt modelId="{81008146-3D44-4A1A-AD33-A6881F2D99D9}" type="sibTrans" cxnId="{A3F35DD9-A33A-484F-8B5E-458E630FCA70}">
      <dgm:prSet/>
      <dgm:spPr/>
      <dgm:t>
        <a:bodyPr/>
        <a:lstStyle/>
        <a:p>
          <a:endParaRPr lang="nl-NL"/>
        </a:p>
      </dgm:t>
    </dgm:pt>
    <dgm:pt modelId="{5302D226-A110-41D9-B88B-9D959E70A494}">
      <dgm:prSet phldrT="[Tekst]" custT="1"/>
      <dgm:spPr/>
      <dgm:t>
        <a:bodyPr/>
        <a:lstStyle/>
        <a:p>
          <a:pPr>
            <a:buNone/>
          </a:pPr>
          <a:r>
            <a:rPr lang="nl-NL" sz="1800" b="1" dirty="0"/>
            <a:t>Vorm duo’s en kies een kwadrant</a:t>
          </a:r>
          <a:endParaRPr lang="nl-NL" sz="1800" dirty="0"/>
        </a:p>
      </dgm:t>
    </dgm:pt>
    <dgm:pt modelId="{51FE18EB-0275-4A65-AAE3-BF6D33222C7B}" type="parTrans" cxnId="{5BBFD3D1-7BAF-4771-A820-F9DA4BB0DFB9}">
      <dgm:prSet/>
      <dgm:spPr/>
      <dgm:t>
        <a:bodyPr/>
        <a:lstStyle/>
        <a:p>
          <a:endParaRPr lang="nl-NL"/>
        </a:p>
      </dgm:t>
    </dgm:pt>
    <dgm:pt modelId="{DDD007AA-809C-4FCE-A0B0-71C2022DA2D6}" type="sibTrans" cxnId="{5BBFD3D1-7BAF-4771-A820-F9DA4BB0DFB9}">
      <dgm:prSet/>
      <dgm:spPr/>
      <dgm:t>
        <a:bodyPr/>
        <a:lstStyle/>
        <a:p>
          <a:endParaRPr lang="nl-NL"/>
        </a:p>
      </dgm:t>
    </dgm:pt>
    <dgm:pt modelId="{B2CE13EB-3574-47D1-B4E1-0D500E2B7F41}">
      <dgm:prSet phldrT="[Tekst]"/>
      <dgm:spPr>
        <a:solidFill>
          <a:srgbClr val="181F40"/>
        </a:solidFill>
        <a:ln>
          <a:solidFill>
            <a:srgbClr val="181F40"/>
          </a:solidFill>
        </a:ln>
      </dgm:spPr>
      <dgm:t>
        <a:bodyPr/>
        <a:lstStyle/>
        <a:p>
          <a:r>
            <a:rPr lang="nl-NL" dirty="0"/>
            <a:t>Stap 2</a:t>
          </a:r>
        </a:p>
      </dgm:t>
    </dgm:pt>
    <dgm:pt modelId="{6D043190-5346-4DD5-8643-B9F9C090D1FA}" type="parTrans" cxnId="{0E15D8AB-ED4E-41BB-9FB9-3C457073BBCE}">
      <dgm:prSet/>
      <dgm:spPr/>
      <dgm:t>
        <a:bodyPr/>
        <a:lstStyle/>
        <a:p>
          <a:endParaRPr lang="nl-NL"/>
        </a:p>
      </dgm:t>
    </dgm:pt>
    <dgm:pt modelId="{C91691EA-1F8C-4D04-9971-1C910C6344BE}" type="sibTrans" cxnId="{0E15D8AB-ED4E-41BB-9FB9-3C457073BBCE}">
      <dgm:prSet/>
      <dgm:spPr/>
      <dgm:t>
        <a:bodyPr/>
        <a:lstStyle/>
        <a:p>
          <a:endParaRPr lang="nl-NL"/>
        </a:p>
      </dgm:t>
    </dgm:pt>
    <dgm:pt modelId="{D35FF028-76ED-4226-9E6F-3770DA8B0351}">
      <dgm:prSet phldrT="[Tekst]" custT="1"/>
      <dgm:spPr/>
      <dgm:t>
        <a:bodyPr/>
        <a:lstStyle/>
        <a:p>
          <a:pPr>
            <a:buNone/>
          </a:pPr>
          <a:r>
            <a:rPr lang="nl-NL" sz="1800" b="1" dirty="0"/>
            <a:t>Kies een startvraag uit dat kwadrant</a:t>
          </a:r>
          <a:endParaRPr lang="nl-NL" sz="1800" dirty="0"/>
        </a:p>
      </dgm:t>
    </dgm:pt>
    <dgm:pt modelId="{8DA8D369-BB03-46C9-974F-6B1848F249DB}" type="parTrans" cxnId="{FCFDF380-B89F-4C7D-804D-B16620EB781F}">
      <dgm:prSet/>
      <dgm:spPr/>
      <dgm:t>
        <a:bodyPr/>
        <a:lstStyle/>
        <a:p>
          <a:endParaRPr lang="nl-NL"/>
        </a:p>
      </dgm:t>
    </dgm:pt>
    <dgm:pt modelId="{836CA559-7C5A-457C-A444-4D34CF1E7B52}" type="sibTrans" cxnId="{FCFDF380-B89F-4C7D-804D-B16620EB781F}">
      <dgm:prSet/>
      <dgm:spPr/>
      <dgm:t>
        <a:bodyPr/>
        <a:lstStyle/>
        <a:p>
          <a:endParaRPr lang="nl-NL"/>
        </a:p>
      </dgm:t>
    </dgm:pt>
    <dgm:pt modelId="{BBC21C0A-7201-4820-ACBF-D5D669BC206D}">
      <dgm:prSet phldrT="[Tekst]"/>
      <dgm:spPr>
        <a:solidFill>
          <a:srgbClr val="181F40"/>
        </a:solidFill>
        <a:ln>
          <a:solidFill>
            <a:srgbClr val="181F40"/>
          </a:solidFill>
        </a:ln>
      </dgm:spPr>
      <dgm:t>
        <a:bodyPr/>
        <a:lstStyle/>
        <a:p>
          <a:r>
            <a:rPr lang="nl-NL" dirty="0"/>
            <a:t>Stap 3</a:t>
          </a:r>
        </a:p>
      </dgm:t>
    </dgm:pt>
    <dgm:pt modelId="{B07EB6A9-3A96-4053-9130-0DC92EFD1DF1}" type="parTrans" cxnId="{A5E2DD20-C320-4190-9107-056147780FD8}">
      <dgm:prSet/>
      <dgm:spPr/>
      <dgm:t>
        <a:bodyPr/>
        <a:lstStyle/>
        <a:p>
          <a:endParaRPr lang="nl-NL"/>
        </a:p>
      </dgm:t>
    </dgm:pt>
    <dgm:pt modelId="{FB7FB878-6991-4DFA-A2FB-E7F9BD60C51C}" type="sibTrans" cxnId="{A5E2DD20-C320-4190-9107-056147780FD8}">
      <dgm:prSet/>
      <dgm:spPr/>
      <dgm:t>
        <a:bodyPr/>
        <a:lstStyle/>
        <a:p>
          <a:endParaRPr lang="nl-NL"/>
        </a:p>
      </dgm:t>
    </dgm:pt>
    <dgm:pt modelId="{1B903C10-48E0-4878-89D7-EBBF38F31BDE}">
      <dgm:prSet phldrT="[Tekst]" custT="1"/>
      <dgm:spPr/>
      <dgm:t>
        <a:bodyPr/>
        <a:lstStyle/>
        <a:p>
          <a:pPr>
            <a:buNone/>
          </a:pPr>
          <a:r>
            <a:rPr lang="nl-NL" sz="1800" b="1" dirty="0"/>
            <a:t>Voer het gesprek</a:t>
          </a:r>
          <a:endParaRPr lang="nl-NL" sz="1800" dirty="0"/>
        </a:p>
      </dgm:t>
    </dgm:pt>
    <dgm:pt modelId="{DD1A461B-A47D-4F72-B9A7-FD25E86B0A8B}" type="parTrans" cxnId="{8CDF11CF-3269-4938-9F86-B53058310872}">
      <dgm:prSet/>
      <dgm:spPr/>
      <dgm:t>
        <a:bodyPr/>
        <a:lstStyle/>
        <a:p>
          <a:endParaRPr lang="nl-NL"/>
        </a:p>
      </dgm:t>
    </dgm:pt>
    <dgm:pt modelId="{3D79BFFC-E6D7-4317-A640-00B3E096A241}" type="sibTrans" cxnId="{8CDF11CF-3269-4938-9F86-B53058310872}">
      <dgm:prSet/>
      <dgm:spPr/>
      <dgm:t>
        <a:bodyPr/>
        <a:lstStyle/>
        <a:p>
          <a:endParaRPr lang="nl-NL"/>
        </a:p>
      </dgm:t>
    </dgm:pt>
    <dgm:pt modelId="{1713312E-1DBA-4BBD-9063-38EA87BC2E6B}">
      <dgm:prSet phldrT="[Tekst]" custT="1"/>
      <dgm:spPr/>
      <dgm:t>
        <a:bodyPr/>
        <a:lstStyle/>
        <a:p>
          <a:pPr>
            <a:buNone/>
          </a:pPr>
          <a:r>
            <a:rPr lang="nl-NL" sz="1800" dirty="0"/>
            <a:t>De ander </a:t>
          </a:r>
          <a:r>
            <a:rPr lang="nl-NL" sz="1800" b="1" dirty="0"/>
            <a:t>antwoordt en deelt een behoefte of idee</a:t>
          </a:r>
          <a:endParaRPr lang="nl-NL" sz="1800" dirty="0"/>
        </a:p>
      </dgm:t>
    </dgm:pt>
    <dgm:pt modelId="{D68668D3-C03F-450A-B114-E241CB483716}" type="parTrans" cxnId="{F23C524B-99A6-478E-86A7-EE65375C746E}">
      <dgm:prSet/>
      <dgm:spPr/>
      <dgm:t>
        <a:bodyPr/>
        <a:lstStyle/>
        <a:p>
          <a:endParaRPr lang="nl-NL"/>
        </a:p>
      </dgm:t>
    </dgm:pt>
    <dgm:pt modelId="{6583A91B-7ADC-40ED-A18A-A1621CA9BC63}" type="sibTrans" cxnId="{F23C524B-99A6-478E-86A7-EE65375C746E}">
      <dgm:prSet/>
      <dgm:spPr/>
      <dgm:t>
        <a:bodyPr/>
        <a:lstStyle/>
        <a:p>
          <a:endParaRPr lang="nl-NL"/>
        </a:p>
      </dgm:t>
    </dgm:pt>
    <dgm:pt modelId="{DEB5CEA9-224C-4E0D-8A05-A7711216D7C1}">
      <dgm:prSet phldrT="[Tekst]" custT="1"/>
      <dgm:spPr/>
      <dgm:t>
        <a:bodyPr/>
        <a:lstStyle/>
        <a:p>
          <a:pPr>
            <a:buNone/>
          </a:pPr>
          <a:r>
            <a:rPr lang="nl-NL" sz="1800" b="1" dirty="0"/>
            <a:t>Na 5 minuten wisselen</a:t>
          </a:r>
          <a:r>
            <a:rPr lang="nl-NL" sz="1800" dirty="0"/>
            <a:t> van rol</a:t>
          </a:r>
        </a:p>
      </dgm:t>
    </dgm:pt>
    <dgm:pt modelId="{51985C90-56E0-47A5-88E0-0656EF5926D7}" type="parTrans" cxnId="{1CC69671-AE5D-47DA-AAC7-1156E84C15EC}">
      <dgm:prSet/>
      <dgm:spPr/>
      <dgm:t>
        <a:bodyPr/>
        <a:lstStyle/>
        <a:p>
          <a:endParaRPr lang="nl-NL"/>
        </a:p>
      </dgm:t>
    </dgm:pt>
    <dgm:pt modelId="{34AF1D1A-0A52-4C44-8AA2-6CB55C4ED3E0}" type="sibTrans" cxnId="{1CC69671-AE5D-47DA-AAC7-1156E84C15EC}">
      <dgm:prSet/>
      <dgm:spPr/>
      <dgm:t>
        <a:bodyPr/>
        <a:lstStyle/>
        <a:p>
          <a:endParaRPr lang="nl-NL"/>
        </a:p>
      </dgm:t>
    </dgm:pt>
    <dgm:pt modelId="{0005A034-8B28-4BD4-A769-83CDB4C4DE5D}">
      <dgm:prSet phldrT="[Tekst]" custT="1"/>
      <dgm:spPr/>
      <dgm:t>
        <a:bodyPr/>
        <a:lstStyle/>
        <a:p>
          <a:pPr>
            <a:buNone/>
          </a:pPr>
          <a:r>
            <a:rPr lang="nl-NL" sz="1800" dirty="0"/>
            <a:t>Eén stelt de vraag en </a:t>
          </a:r>
          <a:r>
            <a:rPr lang="nl-NL" sz="1800" b="1" dirty="0"/>
            <a:t>luistert actief</a:t>
          </a:r>
          <a:r>
            <a:rPr lang="nl-NL" sz="1800" dirty="0"/>
            <a:t> (samenvatten, doorvragen)</a:t>
          </a:r>
        </a:p>
      </dgm:t>
    </dgm:pt>
    <dgm:pt modelId="{700A905C-9FD5-43B7-90E4-3DFCE2ED18BB}" type="parTrans" cxnId="{5351B126-DE65-4F6A-9DBF-2D1D8EC8A811}">
      <dgm:prSet/>
      <dgm:spPr/>
      <dgm:t>
        <a:bodyPr/>
        <a:lstStyle/>
        <a:p>
          <a:endParaRPr lang="nl-NL"/>
        </a:p>
      </dgm:t>
    </dgm:pt>
    <dgm:pt modelId="{F1941E7D-B20A-4099-AC3C-4F462F829D54}" type="sibTrans" cxnId="{5351B126-DE65-4F6A-9DBF-2D1D8EC8A811}">
      <dgm:prSet/>
      <dgm:spPr/>
      <dgm:t>
        <a:bodyPr/>
        <a:lstStyle/>
        <a:p>
          <a:endParaRPr lang="nl-NL"/>
        </a:p>
      </dgm:t>
    </dgm:pt>
    <dgm:pt modelId="{296FEF3E-8EC2-425B-AAEA-A2B0518DC572}">
      <dgm:prSet phldrT="[Tekst]" custT="1"/>
      <dgm:spPr/>
      <dgm:t>
        <a:bodyPr/>
        <a:lstStyle/>
        <a:p>
          <a:pPr>
            <a:buNone/>
          </a:pPr>
          <a:r>
            <a:rPr lang="nl-NL" sz="1800" i="1" dirty="0"/>
            <a:t>“Jouw werk”</a:t>
          </a:r>
          <a:r>
            <a:rPr lang="nl-NL" sz="1800" dirty="0"/>
            <a:t> of </a:t>
          </a:r>
          <a:r>
            <a:rPr lang="nl-NL" sz="1800" i="1" dirty="0"/>
            <a:t>“Balans werk/privé”</a:t>
          </a:r>
          <a:endParaRPr lang="nl-NL" sz="1800" dirty="0"/>
        </a:p>
      </dgm:t>
    </dgm:pt>
    <dgm:pt modelId="{F533C7BB-4229-4DE5-919B-D88DCBB4A019}" type="parTrans" cxnId="{EB50A155-58D0-4538-90FD-77A754926F17}">
      <dgm:prSet/>
      <dgm:spPr/>
      <dgm:t>
        <a:bodyPr/>
        <a:lstStyle/>
        <a:p>
          <a:endParaRPr lang="nl-NL"/>
        </a:p>
      </dgm:t>
    </dgm:pt>
    <dgm:pt modelId="{19FD7F2B-22A4-466A-9D44-B6EA0EFEA2FA}" type="sibTrans" cxnId="{EB50A155-58D0-4538-90FD-77A754926F17}">
      <dgm:prSet/>
      <dgm:spPr/>
      <dgm:t>
        <a:bodyPr/>
        <a:lstStyle/>
        <a:p>
          <a:endParaRPr lang="nl-NL"/>
        </a:p>
      </dgm:t>
    </dgm:pt>
    <dgm:pt modelId="{CA6A960B-05CE-4E27-A6B8-30226FA2FFEB}">
      <dgm:prSet phldrT="[Tekst]" custT="1"/>
      <dgm:spPr/>
      <dgm:t>
        <a:bodyPr/>
        <a:lstStyle/>
        <a:p>
          <a:pPr>
            <a:buNone/>
          </a:pPr>
          <a:r>
            <a:rPr lang="nl-NL" sz="1800" i="1" dirty="0"/>
            <a:t>“Wat motiveert je?”</a:t>
          </a:r>
          <a:r>
            <a:rPr lang="nl-NL" sz="1800" dirty="0"/>
            <a:t> (uit </a:t>
          </a:r>
          <a:r>
            <a:rPr lang="nl-NL" sz="1800" i="1" dirty="0"/>
            <a:t>Wie ben jij?)</a:t>
          </a:r>
          <a:endParaRPr lang="nl-NL" sz="1800" dirty="0"/>
        </a:p>
      </dgm:t>
    </dgm:pt>
    <dgm:pt modelId="{6C875B66-6DCD-4C5A-8A3E-9352E2432CDA}" type="parTrans" cxnId="{0EC2253B-5B2E-4924-9E60-DFCD04E05174}">
      <dgm:prSet/>
      <dgm:spPr/>
      <dgm:t>
        <a:bodyPr/>
        <a:lstStyle/>
        <a:p>
          <a:endParaRPr lang="nl-NL"/>
        </a:p>
      </dgm:t>
    </dgm:pt>
    <dgm:pt modelId="{7433024D-4EC1-4D53-A150-F2B71DE235F4}" type="sibTrans" cxnId="{0EC2253B-5B2E-4924-9E60-DFCD04E05174}">
      <dgm:prSet/>
      <dgm:spPr/>
      <dgm:t>
        <a:bodyPr/>
        <a:lstStyle/>
        <a:p>
          <a:endParaRPr lang="nl-NL"/>
        </a:p>
      </dgm:t>
    </dgm:pt>
    <dgm:pt modelId="{190140FB-2F8B-4EF1-BEC5-E46FF582A8A4}">
      <dgm:prSet phldrT="[Tekst]" custT="1"/>
      <dgm:spPr/>
      <dgm:t>
        <a:bodyPr/>
        <a:lstStyle/>
        <a:p>
          <a:pPr>
            <a:buNone/>
          </a:pPr>
          <a:r>
            <a:rPr lang="nl-NL" sz="1800" i="1" dirty="0"/>
            <a:t>“Hoeveel vrijheid heb je nodig?”</a:t>
          </a:r>
          <a:r>
            <a:rPr lang="nl-NL" sz="1800" dirty="0"/>
            <a:t> (uit </a:t>
          </a:r>
          <a:r>
            <a:rPr lang="nl-NL" sz="1800" i="1" dirty="0"/>
            <a:t>Beschikbaarheid, flexibiliteit</a:t>
          </a:r>
          <a:r>
            <a:rPr lang="nl-NL" sz="1800" dirty="0"/>
            <a:t>)</a:t>
          </a:r>
        </a:p>
      </dgm:t>
    </dgm:pt>
    <dgm:pt modelId="{0A3EBBCC-4912-4E7E-B223-CC5A229C0A33}" type="parTrans" cxnId="{7609B5BB-DD69-4466-83C2-9CBA9DFC23CA}">
      <dgm:prSet/>
      <dgm:spPr/>
      <dgm:t>
        <a:bodyPr/>
        <a:lstStyle/>
        <a:p>
          <a:endParaRPr lang="nl-NL"/>
        </a:p>
      </dgm:t>
    </dgm:pt>
    <dgm:pt modelId="{095AD663-F15E-4F86-9BCD-CA6EE9D7D5B9}" type="sibTrans" cxnId="{7609B5BB-DD69-4466-83C2-9CBA9DFC23CA}">
      <dgm:prSet/>
      <dgm:spPr/>
      <dgm:t>
        <a:bodyPr/>
        <a:lstStyle/>
        <a:p>
          <a:endParaRPr lang="nl-NL"/>
        </a:p>
      </dgm:t>
    </dgm:pt>
    <dgm:pt modelId="{191D049E-BE6E-4FDF-BACA-C610323D9E5B}" type="pres">
      <dgm:prSet presAssocID="{955F0CA1-16B3-4E6C-A118-E4BF54D76468}" presName="linearFlow" presStyleCnt="0">
        <dgm:presLayoutVars>
          <dgm:dir/>
          <dgm:animLvl val="lvl"/>
          <dgm:resizeHandles val="exact"/>
        </dgm:presLayoutVars>
      </dgm:prSet>
      <dgm:spPr/>
    </dgm:pt>
    <dgm:pt modelId="{442BBB67-39F5-4FA4-A2AC-71DC8039DC4E}" type="pres">
      <dgm:prSet presAssocID="{59823314-42F2-4A4E-921B-DFB0369B925A}" presName="composite" presStyleCnt="0"/>
      <dgm:spPr/>
    </dgm:pt>
    <dgm:pt modelId="{F8183A0E-D3C2-46FE-9F8E-7660E46D43D3}" type="pres">
      <dgm:prSet presAssocID="{59823314-42F2-4A4E-921B-DFB0369B925A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C5D39223-AAC5-4CDD-84CA-1AD93F5C9B03}" type="pres">
      <dgm:prSet presAssocID="{59823314-42F2-4A4E-921B-DFB0369B925A}" presName="descendantText" presStyleLbl="alignAcc1" presStyleIdx="0" presStyleCnt="3">
        <dgm:presLayoutVars>
          <dgm:bulletEnabled val="1"/>
        </dgm:presLayoutVars>
      </dgm:prSet>
      <dgm:spPr/>
    </dgm:pt>
    <dgm:pt modelId="{A2C909BC-8BD2-418C-AECF-2A093965B3AB}" type="pres">
      <dgm:prSet presAssocID="{81008146-3D44-4A1A-AD33-A6881F2D99D9}" presName="sp" presStyleCnt="0"/>
      <dgm:spPr/>
    </dgm:pt>
    <dgm:pt modelId="{A1EBBB08-7F3C-4F62-B215-B90ECBC1E4BA}" type="pres">
      <dgm:prSet presAssocID="{B2CE13EB-3574-47D1-B4E1-0D500E2B7F41}" presName="composite" presStyleCnt="0"/>
      <dgm:spPr/>
    </dgm:pt>
    <dgm:pt modelId="{E43ADE12-D051-4E45-B2AC-E76049E5E979}" type="pres">
      <dgm:prSet presAssocID="{B2CE13EB-3574-47D1-B4E1-0D500E2B7F41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B04E830-971F-4720-B8EF-63AC6540E429}" type="pres">
      <dgm:prSet presAssocID="{B2CE13EB-3574-47D1-B4E1-0D500E2B7F41}" presName="descendantText" presStyleLbl="alignAcc1" presStyleIdx="1" presStyleCnt="3">
        <dgm:presLayoutVars>
          <dgm:bulletEnabled val="1"/>
        </dgm:presLayoutVars>
      </dgm:prSet>
      <dgm:spPr/>
    </dgm:pt>
    <dgm:pt modelId="{59F5CB1E-52D6-4555-853E-31B0F35992E8}" type="pres">
      <dgm:prSet presAssocID="{C91691EA-1F8C-4D04-9971-1C910C6344BE}" presName="sp" presStyleCnt="0"/>
      <dgm:spPr/>
    </dgm:pt>
    <dgm:pt modelId="{0E6DA291-136B-4C53-A6B1-B92BD9C17BFA}" type="pres">
      <dgm:prSet presAssocID="{BBC21C0A-7201-4820-ACBF-D5D669BC206D}" presName="composite" presStyleCnt="0"/>
      <dgm:spPr/>
    </dgm:pt>
    <dgm:pt modelId="{EF7762AE-89D4-4386-B802-D39C6952DD98}" type="pres">
      <dgm:prSet presAssocID="{BBC21C0A-7201-4820-ACBF-D5D669BC206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C35B145-C3D1-4186-A4C7-EA992C58340B}" type="pres">
      <dgm:prSet presAssocID="{BBC21C0A-7201-4820-ACBF-D5D669BC206D}" presName="descendantText" presStyleLbl="alignAcc1" presStyleIdx="2" presStyleCnt="3" custScaleY="113105">
        <dgm:presLayoutVars>
          <dgm:bulletEnabled val="1"/>
        </dgm:presLayoutVars>
      </dgm:prSet>
      <dgm:spPr/>
    </dgm:pt>
  </dgm:ptLst>
  <dgm:cxnLst>
    <dgm:cxn modelId="{527CE500-E0B8-42CB-9617-786B4F8A56F7}" type="presOf" srcId="{5302D226-A110-41D9-B88B-9D959E70A494}" destId="{C5D39223-AAC5-4CDD-84CA-1AD93F5C9B03}" srcOrd="0" destOrd="0" presId="urn:microsoft.com/office/officeart/2005/8/layout/chevron2"/>
    <dgm:cxn modelId="{C04B8B12-0DBD-4E33-AB84-20BA2E7526A9}" type="presOf" srcId="{296FEF3E-8EC2-425B-AAEA-A2B0518DC572}" destId="{C5D39223-AAC5-4CDD-84CA-1AD93F5C9B03}" srcOrd="0" destOrd="1" presId="urn:microsoft.com/office/officeart/2005/8/layout/chevron2"/>
    <dgm:cxn modelId="{674C5716-89D0-44B1-8CC6-E7F4C27216E6}" type="presOf" srcId="{1713312E-1DBA-4BBD-9063-38EA87BC2E6B}" destId="{FC35B145-C3D1-4186-A4C7-EA992C58340B}" srcOrd="0" destOrd="2" presId="urn:microsoft.com/office/officeart/2005/8/layout/chevron2"/>
    <dgm:cxn modelId="{6D131A17-3CC2-4197-9BA9-3698147BA192}" type="presOf" srcId="{59823314-42F2-4A4E-921B-DFB0369B925A}" destId="{F8183A0E-D3C2-46FE-9F8E-7660E46D43D3}" srcOrd="0" destOrd="0" presId="urn:microsoft.com/office/officeart/2005/8/layout/chevron2"/>
    <dgm:cxn modelId="{A5E2DD20-C320-4190-9107-056147780FD8}" srcId="{955F0CA1-16B3-4E6C-A118-E4BF54D76468}" destId="{BBC21C0A-7201-4820-ACBF-D5D669BC206D}" srcOrd="2" destOrd="0" parTransId="{B07EB6A9-3A96-4053-9130-0DC92EFD1DF1}" sibTransId="{FB7FB878-6991-4DFA-A2FB-E7F9BD60C51C}"/>
    <dgm:cxn modelId="{5351B126-DE65-4F6A-9DBF-2D1D8EC8A811}" srcId="{BBC21C0A-7201-4820-ACBF-D5D669BC206D}" destId="{0005A034-8B28-4BD4-A769-83CDB4C4DE5D}" srcOrd="1" destOrd="0" parTransId="{700A905C-9FD5-43B7-90E4-3DFCE2ED18BB}" sibTransId="{F1941E7D-B20A-4099-AC3C-4F462F829D54}"/>
    <dgm:cxn modelId="{01FA0329-6A87-4BB6-B11F-73EE729FD464}" type="presOf" srcId="{955F0CA1-16B3-4E6C-A118-E4BF54D76468}" destId="{191D049E-BE6E-4FDF-BACA-C610323D9E5B}" srcOrd="0" destOrd="0" presId="urn:microsoft.com/office/officeart/2005/8/layout/chevron2"/>
    <dgm:cxn modelId="{FB006C33-62DD-465E-B3A8-B1F5799C3BDB}" type="presOf" srcId="{1B903C10-48E0-4878-89D7-EBBF38F31BDE}" destId="{FC35B145-C3D1-4186-A4C7-EA992C58340B}" srcOrd="0" destOrd="0" presId="urn:microsoft.com/office/officeart/2005/8/layout/chevron2"/>
    <dgm:cxn modelId="{0EC2253B-5B2E-4924-9E60-DFCD04E05174}" srcId="{B2CE13EB-3574-47D1-B4E1-0D500E2B7F41}" destId="{CA6A960B-05CE-4E27-A6B8-30226FA2FFEB}" srcOrd="1" destOrd="0" parTransId="{6C875B66-6DCD-4C5A-8A3E-9352E2432CDA}" sibTransId="{7433024D-4EC1-4D53-A150-F2B71DE235F4}"/>
    <dgm:cxn modelId="{EE07C045-6866-45F6-AE14-78F58254FFEF}" type="presOf" srcId="{BBC21C0A-7201-4820-ACBF-D5D669BC206D}" destId="{EF7762AE-89D4-4386-B802-D39C6952DD98}" srcOrd="0" destOrd="0" presId="urn:microsoft.com/office/officeart/2005/8/layout/chevron2"/>
    <dgm:cxn modelId="{9569D969-F1DF-40F3-822F-D5EEF2BD1E42}" type="presOf" srcId="{D35FF028-76ED-4226-9E6F-3770DA8B0351}" destId="{1B04E830-971F-4720-B8EF-63AC6540E429}" srcOrd="0" destOrd="0" presId="urn:microsoft.com/office/officeart/2005/8/layout/chevron2"/>
    <dgm:cxn modelId="{F23C524B-99A6-478E-86A7-EE65375C746E}" srcId="{BBC21C0A-7201-4820-ACBF-D5D669BC206D}" destId="{1713312E-1DBA-4BBD-9063-38EA87BC2E6B}" srcOrd="2" destOrd="0" parTransId="{D68668D3-C03F-450A-B114-E241CB483716}" sibTransId="{6583A91B-7ADC-40ED-A18A-A1621CA9BC63}"/>
    <dgm:cxn modelId="{1CC69671-AE5D-47DA-AAC7-1156E84C15EC}" srcId="{BBC21C0A-7201-4820-ACBF-D5D669BC206D}" destId="{DEB5CEA9-224C-4E0D-8A05-A7711216D7C1}" srcOrd="3" destOrd="0" parTransId="{51985C90-56E0-47A5-88E0-0656EF5926D7}" sibTransId="{34AF1D1A-0A52-4C44-8AA2-6CB55C4ED3E0}"/>
    <dgm:cxn modelId="{EB50A155-58D0-4538-90FD-77A754926F17}" srcId="{59823314-42F2-4A4E-921B-DFB0369B925A}" destId="{296FEF3E-8EC2-425B-AAEA-A2B0518DC572}" srcOrd="1" destOrd="0" parTransId="{F533C7BB-4229-4DE5-919B-D88DCBB4A019}" sibTransId="{19FD7F2B-22A4-466A-9D44-B6EA0EFEA2FA}"/>
    <dgm:cxn modelId="{C5672558-730E-415B-8947-CE4636A2A6B5}" type="presOf" srcId="{CA6A960B-05CE-4E27-A6B8-30226FA2FFEB}" destId="{1B04E830-971F-4720-B8EF-63AC6540E429}" srcOrd="0" destOrd="1" presId="urn:microsoft.com/office/officeart/2005/8/layout/chevron2"/>
    <dgm:cxn modelId="{FCFDF380-B89F-4C7D-804D-B16620EB781F}" srcId="{B2CE13EB-3574-47D1-B4E1-0D500E2B7F41}" destId="{D35FF028-76ED-4226-9E6F-3770DA8B0351}" srcOrd="0" destOrd="0" parTransId="{8DA8D369-BB03-46C9-974F-6B1848F249DB}" sibTransId="{836CA559-7C5A-457C-A444-4D34CF1E7B52}"/>
    <dgm:cxn modelId="{CA847887-2762-41AE-88D8-25DAB6FE05D8}" type="presOf" srcId="{0005A034-8B28-4BD4-A769-83CDB4C4DE5D}" destId="{FC35B145-C3D1-4186-A4C7-EA992C58340B}" srcOrd="0" destOrd="1" presId="urn:microsoft.com/office/officeart/2005/8/layout/chevron2"/>
    <dgm:cxn modelId="{D9DE1C8D-7950-428B-B4BB-F38E49DA9209}" type="presOf" srcId="{DEB5CEA9-224C-4E0D-8A05-A7711216D7C1}" destId="{FC35B145-C3D1-4186-A4C7-EA992C58340B}" srcOrd="0" destOrd="3" presId="urn:microsoft.com/office/officeart/2005/8/layout/chevron2"/>
    <dgm:cxn modelId="{0E15D8AB-ED4E-41BB-9FB9-3C457073BBCE}" srcId="{955F0CA1-16B3-4E6C-A118-E4BF54D76468}" destId="{B2CE13EB-3574-47D1-B4E1-0D500E2B7F41}" srcOrd="1" destOrd="0" parTransId="{6D043190-5346-4DD5-8643-B9F9C090D1FA}" sibTransId="{C91691EA-1F8C-4D04-9971-1C910C6344BE}"/>
    <dgm:cxn modelId="{C692D6B9-9EF0-4E00-AE97-9780B5EDDA8C}" type="presOf" srcId="{190140FB-2F8B-4EF1-BEC5-E46FF582A8A4}" destId="{1B04E830-971F-4720-B8EF-63AC6540E429}" srcOrd="0" destOrd="2" presId="urn:microsoft.com/office/officeart/2005/8/layout/chevron2"/>
    <dgm:cxn modelId="{7609B5BB-DD69-4466-83C2-9CBA9DFC23CA}" srcId="{B2CE13EB-3574-47D1-B4E1-0D500E2B7F41}" destId="{190140FB-2F8B-4EF1-BEC5-E46FF582A8A4}" srcOrd="2" destOrd="0" parTransId="{0A3EBBCC-4912-4E7E-B223-CC5A229C0A33}" sibTransId="{095AD663-F15E-4F86-9BCD-CA6EE9D7D5B9}"/>
    <dgm:cxn modelId="{12BBDFC2-0025-4213-83F3-33A0D4E86DAC}" type="presOf" srcId="{B2CE13EB-3574-47D1-B4E1-0D500E2B7F41}" destId="{E43ADE12-D051-4E45-B2AC-E76049E5E979}" srcOrd="0" destOrd="0" presId="urn:microsoft.com/office/officeart/2005/8/layout/chevron2"/>
    <dgm:cxn modelId="{8CDF11CF-3269-4938-9F86-B53058310872}" srcId="{BBC21C0A-7201-4820-ACBF-D5D669BC206D}" destId="{1B903C10-48E0-4878-89D7-EBBF38F31BDE}" srcOrd="0" destOrd="0" parTransId="{DD1A461B-A47D-4F72-B9A7-FD25E86B0A8B}" sibTransId="{3D79BFFC-E6D7-4317-A640-00B3E096A241}"/>
    <dgm:cxn modelId="{5BBFD3D1-7BAF-4771-A820-F9DA4BB0DFB9}" srcId="{59823314-42F2-4A4E-921B-DFB0369B925A}" destId="{5302D226-A110-41D9-B88B-9D959E70A494}" srcOrd="0" destOrd="0" parTransId="{51FE18EB-0275-4A65-AAE3-BF6D33222C7B}" sibTransId="{DDD007AA-809C-4FCE-A0B0-71C2022DA2D6}"/>
    <dgm:cxn modelId="{A3F35DD9-A33A-484F-8B5E-458E630FCA70}" srcId="{955F0CA1-16B3-4E6C-A118-E4BF54D76468}" destId="{59823314-42F2-4A4E-921B-DFB0369B925A}" srcOrd="0" destOrd="0" parTransId="{C24F091E-B145-47FB-A4C7-0696CC453EC0}" sibTransId="{81008146-3D44-4A1A-AD33-A6881F2D99D9}"/>
    <dgm:cxn modelId="{09A2E243-F7E5-4C06-A7AE-D9725C90A846}" type="presParOf" srcId="{191D049E-BE6E-4FDF-BACA-C610323D9E5B}" destId="{442BBB67-39F5-4FA4-A2AC-71DC8039DC4E}" srcOrd="0" destOrd="0" presId="urn:microsoft.com/office/officeart/2005/8/layout/chevron2"/>
    <dgm:cxn modelId="{D10729DE-B74B-4804-B6A1-C5E83CE1DAF7}" type="presParOf" srcId="{442BBB67-39F5-4FA4-A2AC-71DC8039DC4E}" destId="{F8183A0E-D3C2-46FE-9F8E-7660E46D43D3}" srcOrd="0" destOrd="0" presId="urn:microsoft.com/office/officeart/2005/8/layout/chevron2"/>
    <dgm:cxn modelId="{814B4556-6253-4F9C-9CDE-DF44EE7C3FBD}" type="presParOf" srcId="{442BBB67-39F5-4FA4-A2AC-71DC8039DC4E}" destId="{C5D39223-AAC5-4CDD-84CA-1AD93F5C9B03}" srcOrd="1" destOrd="0" presId="urn:microsoft.com/office/officeart/2005/8/layout/chevron2"/>
    <dgm:cxn modelId="{065C34E2-843D-4AAB-836F-5CE1C7DB77C8}" type="presParOf" srcId="{191D049E-BE6E-4FDF-BACA-C610323D9E5B}" destId="{A2C909BC-8BD2-418C-AECF-2A093965B3AB}" srcOrd="1" destOrd="0" presId="urn:microsoft.com/office/officeart/2005/8/layout/chevron2"/>
    <dgm:cxn modelId="{BA193B0E-5EB0-4E40-B2D1-AE9260E733F4}" type="presParOf" srcId="{191D049E-BE6E-4FDF-BACA-C610323D9E5B}" destId="{A1EBBB08-7F3C-4F62-B215-B90ECBC1E4BA}" srcOrd="2" destOrd="0" presId="urn:microsoft.com/office/officeart/2005/8/layout/chevron2"/>
    <dgm:cxn modelId="{57A6832B-BFE2-495B-946A-BC087360C5BE}" type="presParOf" srcId="{A1EBBB08-7F3C-4F62-B215-B90ECBC1E4BA}" destId="{E43ADE12-D051-4E45-B2AC-E76049E5E979}" srcOrd="0" destOrd="0" presId="urn:microsoft.com/office/officeart/2005/8/layout/chevron2"/>
    <dgm:cxn modelId="{A6873D6E-8976-48A0-9C75-16327ACA10EB}" type="presParOf" srcId="{A1EBBB08-7F3C-4F62-B215-B90ECBC1E4BA}" destId="{1B04E830-971F-4720-B8EF-63AC6540E429}" srcOrd="1" destOrd="0" presId="urn:microsoft.com/office/officeart/2005/8/layout/chevron2"/>
    <dgm:cxn modelId="{0788B127-FB58-4D0D-9B7E-CB51FB63E700}" type="presParOf" srcId="{191D049E-BE6E-4FDF-BACA-C610323D9E5B}" destId="{59F5CB1E-52D6-4555-853E-31B0F35992E8}" srcOrd="3" destOrd="0" presId="urn:microsoft.com/office/officeart/2005/8/layout/chevron2"/>
    <dgm:cxn modelId="{BE88E374-CF58-40D5-8F58-034713EBFEE7}" type="presParOf" srcId="{191D049E-BE6E-4FDF-BACA-C610323D9E5B}" destId="{0E6DA291-136B-4C53-A6B1-B92BD9C17BFA}" srcOrd="4" destOrd="0" presId="urn:microsoft.com/office/officeart/2005/8/layout/chevron2"/>
    <dgm:cxn modelId="{E2E9359E-8C17-4697-AD92-D4056D34A58D}" type="presParOf" srcId="{0E6DA291-136B-4C53-A6B1-B92BD9C17BFA}" destId="{EF7762AE-89D4-4386-B802-D39C6952DD98}" srcOrd="0" destOrd="0" presId="urn:microsoft.com/office/officeart/2005/8/layout/chevron2"/>
    <dgm:cxn modelId="{AA7F023A-8193-4B6C-B6CF-D694DF003248}" type="presParOf" srcId="{0E6DA291-136B-4C53-A6B1-B92BD9C17BFA}" destId="{FC35B145-C3D1-4186-A4C7-EA992C58340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EA939-B0A5-4579-892F-0ED50F1AC346}">
      <dsp:nvSpPr>
        <dsp:cNvPr id="0" name=""/>
        <dsp:cNvSpPr/>
      </dsp:nvSpPr>
      <dsp:spPr>
        <a:xfrm>
          <a:off x="-5161086" y="-790584"/>
          <a:ext cx="6146196" cy="6146196"/>
        </a:xfrm>
        <a:prstGeom prst="blockArc">
          <a:avLst>
            <a:gd name="adj1" fmla="val 18900000"/>
            <a:gd name="adj2" fmla="val 2700000"/>
            <a:gd name="adj3" fmla="val 351"/>
          </a:avLst>
        </a:prstGeom>
        <a:solidFill>
          <a:srgbClr val="E12F23"/>
        </a:solidFill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266A35-BC3F-4685-A163-2894B3F87B97}">
      <dsp:nvSpPr>
        <dsp:cNvPr id="0" name=""/>
        <dsp:cNvSpPr/>
      </dsp:nvSpPr>
      <dsp:spPr>
        <a:xfrm>
          <a:off x="633625" y="456502"/>
          <a:ext cx="8378647" cy="913005"/>
        </a:xfrm>
        <a:prstGeom prst="rect">
          <a:avLst/>
        </a:prstGeom>
        <a:solidFill>
          <a:srgbClr val="181F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469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kumimoji="0" lang="nl-NL" altLang="nl-NL" sz="2000" b="0" i="0" u="none" strike="noStrike" kern="1200" cap="none" normalizeH="0" baseline="0" dirty="0">
              <a:ln>
                <a:noFill/>
              </a:ln>
              <a:effectLst/>
              <a:latin typeface="Calibri "/>
            </a:rPr>
            <a:t>It takes </a:t>
          </a:r>
          <a:r>
            <a:rPr kumimoji="0" lang="nl-NL" altLang="nl-NL" sz="2000" b="0" i="0" u="none" strike="noStrike" kern="1200" cap="none" normalizeH="0" baseline="0" dirty="0" err="1">
              <a:ln>
                <a:noFill/>
              </a:ln>
              <a:effectLst/>
              <a:latin typeface="Calibri "/>
            </a:rPr>
            <a:t>two</a:t>
          </a:r>
          <a:r>
            <a:rPr kumimoji="0" lang="nl-NL" altLang="nl-NL" sz="2000" b="0" i="0" u="none" strike="noStrike" kern="1200" cap="none" normalizeH="0" baseline="0" dirty="0">
              <a:ln>
                <a:noFill/>
              </a:ln>
              <a:effectLst/>
              <a:latin typeface="Calibri "/>
            </a:rPr>
            <a:t> </a:t>
          </a:r>
          <a:r>
            <a:rPr kumimoji="0" lang="nl-NL" altLang="nl-NL" sz="2000" b="0" i="0" u="none" strike="noStrike" kern="1200" cap="none" normalizeH="0" baseline="0" dirty="0" err="1">
              <a:ln>
                <a:noFill/>
              </a:ln>
              <a:effectLst/>
              <a:latin typeface="Calibri "/>
            </a:rPr>
            <a:t>to</a:t>
          </a:r>
          <a:r>
            <a:rPr kumimoji="0" lang="nl-NL" altLang="nl-NL" sz="2000" b="0" i="0" u="none" strike="noStrike" kern="1200" cap="none" normalizeH="0" baseline="0" dirty="0">
              <a:ln>
                <a:noFill/>
              </a:ln>
              <a:effectLst/>
              <a:latin typeface="Calibri "/>
            </a:rPr>
            <a:t> tango - samenwerking tussen medewerker en organisatie </a:t>
          </a:r>
          <a:endParaRPr lang="nl-NL" sz="2000" kern="1200" dirty="0"/>
        </a:p>
      </dsp:txBody>
      <dsp:txXfrm>
        <a:off x="633625" y="456502"/>
        <a:ext cx="8378647" cy="913005"/>
      </dsp:txXfrm>
    </dsp:sp>
    <dsp:sp modelId="{75872F2E-98E6-4CA2-841F-3378D3CEFBEB}">
      <dsp:nvSpPr>
        <dsp:cNvPr id="0" name=""/>
        <dsp:cNvSpPr/>
      </dsp:nvSpPr>
      <dsp:spPr>
        <a:xfrm>
          <a:off x="62997" y="342377"/>
          <a:ext cx="1141256" cy="11412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C3B31D-70A0-45C5-ACFB-66CE594C604B}">
      <dsp:nvSpPr>
        <dsp:cNvPr id="0" name=""/>
        <dsp:cNvSpPr/>
      </dsp:nvSpPr>
      <dsp:spPr>
        <a:xfrm>
          <a:off x="965503" y="1826010"/>
          <a:ext cx="8046770" cy="913005"/>
        </a:xfrm>
        <a:prstGeom prst="rect">
          <a:avLst/>
        </a:prstGeom>
        <a:solidFill>
          <a:srgbClr val="181F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469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kumimoji="0" lang="nl-NL" altLang="nl-NL" sz="2000" b="0" i="0" u="none" strike="noStrike" kern="1200" cap="none" normalizeH="0" baseline="0" dirty="0">
              <a:ln>
                <a:noFill/>
              </a:ln>
              <a:effectLst/>
              <a:latin typeface="Calibri "/>
            </a:rPr>
            <a:t>Medewerkers willen gezien, gehoord en gewaardeerd worden </a:t>
          </a:r>
          <a:endParaRPr lang="nl-NL" sz="2000" kern="1200" dirty="0"/>
        </a:p>
      </dsp:txBody>
      <dsp:txXfrm>
        <a:off x="965503" y="1826010"/>
        <a:ext cx="8046770" cy="913005"/>
      </dsp:txXfrm>
    </dsp:sp>
    <dsp:sp modelId="{F098082A-50CD-45D2-B51C-6064E54FABCF}">
      <dsp:nvSpPr>
        <dsp:cNvPr id="0" name=""/>
        <dsp:cNvSpPr/>
      </dsp:nvSpPr>
      <dsp:spPr>
        <a:xfrm>
          <a:off x="394874" y="1711885"/>
          <a:ext cx="1141256" cy="11412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F151EB-49DB-4A17-A715-F98D14EF40AD}">
      <dsp:nvSpPr>
        <dsp:cNvPr id="0" name=""/>
        <dsp:cNvSpPr/>
      </dsp:nvSpPr>
      <dsp:spPr>
        <a:xfrm>
          <a:off x="633625" y="3195518"/>
          <a:ext cx="8378647" cy="913005"/>
        </a:xfrm>
        <a:prstGeom prst="rect">
          <a:avLst/>
        </a:prstGeom>
        <a:solidFill>
          <a:srgbClr val="181F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469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kumimoji="0" lang="nl-NL" altLang="nl-NL" sz="2000" b="0" i="0" u="none" strike="noStrike" kern="1200" cap="none" normalizeH="0" baseline="0" dirty="0">
              <a:ln>
                <a:noFill/>
              </a:ln>
              <a:effectLst/>
              <a:latin typeface="Calibri "/>
            </a:rPr>
            <a:t>Vertrouwen en maatwerk versterken werkplezier </a:t>
          </a:r>
          <a:endParaRPr lang="nl-NL" sz="2000" kern="1200" dirty="0"/>
        </a:p>
      </dsp:txBody>
      <dsp:txXfrm>
        <a:off x="633625" y="3195518"/>
        <a:ext cx="8378647" cy="913005"/>
      </dsp:txXfrm>
    </dsp:sp>
    <dsp:sp modelId="{A0D6E844-EA9E-4AAF-8468-52AAB213B4B8}">
      <dsp:nvSpPr>
        <dsp:cNvPr id="0" name=""/>
        <dsp:cNvSpPr/>
      </dsp:nvSpPr>
      <dsp:spPr>
        <a:xfrm>
          <a:off x="62997" y="3081393"/>
          <a:ext cx="1141256" cy="11412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83A0E-D3C2-46FE-9F8E-7660E46D43D3}">
      <dsp:nvSpPr>
        <dsp:cNvPr id="0" name=""/>
        <dsp:cNvSpPr/>
      </dsp:nvSpPr>
      <dsp:spPr>
        <a:xfrm rot="5400000">
          <a:off x="-251171" y="254620"/>
          <a:ext cx="1674477" cy="1172134"/>
        </a:xfrm>
        <a:prstGeom prst="chevron">
          <a:avLst/>
        </a:prstGeom>
        <a:solidFill>
          <a:srgbClr val="181F40"/>
        </a:solidFill>
        <a:ln w="12700" cap="flat" cmpd="sng" algn="ctr">
          <a:solidFill>
            <a:srgbClr val="181F4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 dirty="0"/>
            <a:t>Stap 1</a:t>
          </a:r>
        </a:p>
      </dsp:txBody>
      <dsp:txXfrm rot="-5400000">
        <a:off x="1" y="589515"/>
        <a:ext cx="1172134" cy="502343"/>
      </dsp:txXfrm>
    </dsp:sp>
    <dsp:sp modelId="{C5D39223-AAC5-4CDD-84CA-1AD93F5C9B03}">
      <dsp:nvSpPr>
        <dsp:cNvPr id="0" name=""/>
        <dsp:cNvSpPr/>
      </dsp:nvSpPr>
      <dsp:spPr>
        <a:xfrm rot="5400000">
          <a:off x="4618344" y="-3442760"/>
          <a:ext cx="1088410" cy="79808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800" b="1" kern="1200" dirty="0"/>
            <a:t>Vorm duo’s en kies een kwadrant</a:t>
          </a:r>
          <a:endParaRPr lang="nl-N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800" i="1" kern="1200" dirty="0"/>
            <a:t>“Jouw werk”</a:t>
          </a:r>
          <a:r>
            <a:rPr lang="nl-NL" sz="1800" kern="1200" dirty="0"/>
            <a:t> of </a:t>
          </a:r>
          <a:r>
            <a:rPr lang="nl-NL" sz="1800" i="1" kern="1200" dirty="0"/>
            <a:t>“Balans werk/privé”</a:t>
          </a:r>
          <a:endParaRPr lang="nl-NL" sz="1800" kern="1200" dirty="0"/>
        </a:p>
      </dsp:txBody>
      <dsp:txXfrm rot="-5400000">
        <a:off x="1172134" y="56582"/>
        <a:ext cx="7927698" cy="982146"/>
      </dsp:txXfrm>
    </dsp:sp>
    <dsp:sp modelId="{E43ADE12-D051-4E45-B2AC-E76049E5E979}">
      <dsp:nvSpPr>
        <dsp:cNvPr id="0" name=""/>
        <dsp:cNvSpPr/>
      </dsp:nvSpPr>
      <dsp:spPr>
        <a:xfrm rot="5400000">
          <a:off x="-251171" y="1739128"/>
          <a:ext cx="1674477" cy="1172134"/>
        </a:xfrm>
        <a:prstGeom prst="chevron">
          <a:avLst/>
        </a:prstGeom>
        <a:solidFill>
          <a:srgbClr val="181F40"/>
        </a:solidFill>
        <a:ln w="12700" cap="flat" cmpd="sng" algn="ctr">
          <a:solidFill>
            <a:srgbClr val="181F4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 dirty="0"/>
            <a:t>Stap 2</a:t>
          </a:r>
        </a:p>
      </dsp:txBody>
      <dsp:txXfrm rot="-5400000">
        <a:off x="1" y="2074023"/>
        <a:ext cx="1172134" cy="502343"/>
      </dsp:txXfrm>
    </dsp:sp>
    <dsp:sp modelId="{1B04E830-971F-4720-B8EF-63AC6540E429}">
      <dsp:nvSpPr>
        <dsp:cNvPr id="0" name=""/>
        <dsp:cNvSpPr/>
      </dsp:nvSpPr>
      <dsp:spPr>
        <a:xfrm rot="5400000">
          <a:off x="4618344" y="-1958253"/>
          <a:ext cx="1088410" cy="79808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800" b="1" kern="1200" dirty="0"/>
            <a:t>Kies een startvraag uit dat kwadrant</a:t>
          </a:r>
          <a:endParaRPr lang="nl-N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800" i="1" kern="1200" dirty="0"/>
            <a:t>“Wat motiveert je?”</a:t>
          </a:r>
          <a:r>
            <a:rPr lang="nl-NL" sz="1800" kern="1200" dirty="0"/>
            <a:t> (uit </a:t>
          </a:r>
          <a:r>
            <a:rPr lang="nl-NL" sz="1800" i="1" kern="1200" dirty="0"/>
            <a:t>Wie ben jij?)</a:t>
          </a:r>
          <a:endParaRPr lang="nl-N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800" i="1" kern="1200" dirty="0"/>
            <a:t>“Hoeveel vrijheid heb je nodig?”</a:t>
          </a:r>
          <a:r>
            <a:rPr lang="nl-NL" sz="1800" kern="1200" dirty="0"/>
            <a:t> (uit </a:t>
          </a:r>
          <a:r>
            <a:rPr lang="nl-NL" sz="1800" i="1" kern="1200" dirty="0"/>
            <a:t>Beschikbaarheid, flexibiliteit</a:t>
          </a:r>
          <a:r>
            <a:rPr lang="nl-NL" sz="1800" kern="1200" dirty="0"/>
            <a:t>)</a:t>
          </a:r>
        </a:p>
      </dsp:txBody>
      <dsp:txXfrm rot="-5400000">
        <a:off x="1172134" y="1541089"/>
        <a:ext cx="7927698" cy="982146"/>
      </dsp:txXfrm>
    </dsp:sp>
    <dsp:sp modelId="{EF7762AE-89D4-4386-B802-D39C6952DD98}">
      <dsp:nvSpPr>
        <dsp:cNvPr id="0" name=""/>
        <dsp:cNvSpPr/>
      </dsp:nvSpPr>
      <dsp:spPr>
        <a:xfrm rot="5400000">
          <a:off x="-251171" y="3294953"/>
          <a:ext cx="1674477" cy="1172134"/>
        </a:xfrm>
        <a:prstGeom prst="chevron">
          <a:avLst/>
        </a:prstGeom>
        <a:solidFill>
          <a:srgbClr val="181F40"/>
        </a:solidFill>
        <a:ln w="12700" cap="flat" cmpd="sng" algn="ctr">
          <a:solidFill>
            <a:srgbClr val="181F4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 dirty="0"/>
            <a:t>Stap 3</a:t>
          </a:r>
        </a:p>
      </dsp:txBody>
      <dsp:txXfrm rot="-5400000">
        <a:off x="1" y="3629848"/>
        <a:ext cx="1172134" cy="502343"/>
      </dsp:txXfrm>
    </dsp:sp>
    <dsp:sp modelId="{FC35B145-C3D1-4186-A4C7-EA992C58340B}">
      <dsp:nvSpPr>
        <dsp:cNvPr id="0" name=""/>
        <dsp:cNvSpPr/>
      </dsp:nvSpPr>
      <dsp:spPr>
        <a:xfrm rot="5400000">
          <a:off x="4547026" y="-402427"/>
          <a:ext cx="1231046" cy="79808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800" b="1" kern="1200" dirty="0"/>
            <a:t>Voer het gesprek</a:t>
          </a:r>
          <a:endParaRPr lang="nl-N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800" kern="1200" dirty="0"/>
            <a:t>Eén stelt de vraag en </a:t>
          </a:r>
          <a:r>
            <a:rPr lang="nl-NL" sz="1800" b="1" kern="1200" dirty="0"/>
            <a:t>luistert actief</a:t>
          </a:r>
          <a:r>
            <a:rPr lang="nl-NL" sz="1800" kern="1200" dirty="0"/>
            <a:t> (samenvatten, doorvragen)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800" kern="1200" dirty="0"/>
            <a:t>De ander </a:t>
          </a:r>
          <a:r>
            <a:rPr lang="nl-NL" sz="1800" b="1" kern="1200" dirty="0"/>
            <a:t>antwoordt en deelt een behoefte of idee</a:t>
          </a:r>
          <a:endParaRPr lang="nl-N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800" b="1" kern="1200" dirty="0"/>
            <a:t>Na 5 minuten wisselen</a:t>
          </a:r>
          <a:r>
            <a:rPr lang="nl-NL" sz="1800" kern="1200" dirty="0"/>
            <a:t> van rol</a:t>
          </a:r>
        </a:p>
      </dsp:txBody>
      <dsp:txXfrm rot="-5400000">
        <a:off x="1172135" y="3032559"/>
        <a:ext cx="7920735" cy="1110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82" cy="497040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927" y="0"/>
            <a:ext cx="2946182" cy="497040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CFA1800B-B65C-4F05-B389-D5CAB9A1C693}" type="datetimeFigureOut">
              <a:rPr lang="nl-NL" smtClean="0"/>
              <a:t>12-6-2025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9598"/>
            <a:ext cx="2946182" cy="497040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927" y="9429598"/>
            <a:ext cx="2946182" cy="497040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D15A2F88-E924-41C7-B034-09006B6002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3522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59" cy="498056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10974E33-1AFF-3947-B6A0-A881C5688A89}" type="datetimeFigureOut">
              <a:rPr lang="nl-NL" smtClean="0"/>
              <a:t>12-6-2025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3" tIns="47781" rIns="95563" bIns="47781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5563" tIns="47781" rIns="95563" bIns="47781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59" cy="498054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6E35976C-EBFA-DE4F-A614-75CEB7D220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2900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5976C-EBFA-DE4F-A614-75CEB7D2207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556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5976C-EBFA-DE4F-A614-75CEB7D2207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9582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5976C-EBFA-DE4F-A614-75CEB7D2207F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9079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5976C-EBFA-DE4F-A614-75CEB7D2207F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1825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5976C-EBFA-DE4F-A614-75CEB7D2207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0783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effectLst/>
              </a:rPr>
              <a:t>“Werkdruk is niet de hoofdreden; andere factoren zoals waardering wegen zwaarder.”</a:t>
            </a:r>
          </a:p>
          <a:p>
            <a:r>
              <a:rPr lang="nl-NL" dirty="0">
                <a:effectLst/>
              </a:rPr>
              <a:t>“Meer persoonlijke waardering is belangrijker dan een hoger salaris.”</a:t>
            </a:r>
          </a:p>
          <a:p>
            <a:r>
              <a:rPr lang="nl-NL" dirty="0">
                <a:effectLst/>
              </a:rPr>
              <a:t>“Teamcultuur is minder belangrijk dan persoonlijke groei </a:t>
            </a:r>
          </a:p>
          <a:p>
            <a:r>
              <a:rPr lang="nl-NL" dirty="0">
                <a:effectLst/>
              </a:rPr>
              <a:t>“Zorgprofessionals vertrekken vooral om een betere werk-privébalans, niet om carrièremogelijkheden.”</a:t>
            </a:r>
          </a:p>
          <a:p>
            <a:r>
              <a:rPr lang="nl-NL" dirty="0">
                <a:effectLst/>
              </a:rPr>
              <a:t>“Slecht leiderschap is een grote reden voor vertrek.”</a:t>
            </a:r>
          </a:p>
          <a:p>
            <a:endParaRPr lang="nl-NL" dirty="0">
              <a:effectLst/>
            </a:endParaRPr>
          </a:p>
          <a:p>
            <a:r>
              <a:rPr lang="nl-NL" dirty="0">
                <a:effectLst/>
              </a:rPr>
              <a:t>Stellingen hand omhoog en omlaag. </a:t>
            </a:r>
          </a:p>
          <a:p>
            <a:endParaRPr lang="nl-NL" dirty="0">
              <a:effectLst/>
            </a:endParaRPr>
          </a:p>
          <a:p>
            <a:endParaRPr lang="nl-NL" dirty="0">
              <a:effectLst/>
            </a:endParaRPr>
          </a:p>
          <a:p>
            <a:endParaRPr lang="nl-NL" dirty="0">
              <a:effectLst/>
            </a:endParaRPr>
          </a:p>
          <a:p>
            <a:endParaRPr lang="nl-NL" dirty="0">
              <a:effectLst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5976C-EBFA-DE4F-A614-75CEB7D2207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4199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5976C-EBFA-DE4F-A614-75CEB7D2207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997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effectLst/>
              </a:rPr>
              <a:t>"Hoe maken we de stap naar modern werkgeverschap? Traditioneel draait alles om de organisatie: vaste regels, top-down beslissingen, en controle. Denk aan een standaardrooster dat voor iedereen gelijk is. Modern werkgeverschap zet de medewerker centraal: maatwerk, zoals een persoonlijk rooster, eigen regie, en vertrouwen. Dit vraagt om bottom-up input, zoals teams die zelf taken verdelen. Het </a:t>
            </a:r>
            <a:r>
              <a:rPr lang="nl-NL" dirty="0" err="1">
                <a:effectLst/>
              </a:rPr>
              <a:t>Flexplatform</a:t>
            </a:r>
            <a:r>
              <a:rPr lang="nl-NL" dirty="0">
                <a:effectLst/>
              </a:rPr>
              <a:t> ondersteunt dit door medewerkers keuzevrijheid te geven, bijvoorbeeld in contracturen. Herken je deze verschuiving in jouw organisatie? Wat zie je al veranderen?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5976C-EBFA-DE4F-A614-75CEB7D2207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1707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5976C-EBFA-DE4F-A614-75CEB7D2207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9357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5976C-EBFA-DE4F-A614-75CEB7D2207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7662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5976C-EBFA-DE4F-A614-75CEB7D2207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3007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5976C-EBFA-DE4F-A614-75CEB7D2207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304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_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5492" y="578354"/>
            <a:ext cx="7979434" cy="2188292"/>
          </a:xfrm>
        </p:spPr>
        <p:txBody>
          <a:bodyPr anchor="t"/>
          <a:lstStyle>
            <a:lvl1pPr algn="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_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 userDrawn="1"/>
        </p:nvSpPr>
        <p:spPr>
          <a:xfrm>
            <a:off x="486793" y="554908"/>
            <a:ext cx="7294233" cy="22000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6000" kern="1200">
                <a:solidFill>
                  <a:srgbClr val="0B1D45"/>
                </a:solidFill>
                <a:latin typeface="+mn-lt"/>
                <a:ea typeface="Franklin Gothic Book" charset="0"/>
                <a:cs typeface="Franklin Gothic Book" charset="0"/>
              </a:defRPr>
            </a:lvl1pPr>
          </a:lstStyle>
          <a:p>
            <a:r>
              <a:rPr lang="nl-NL"/>
              <a:t>Klikken om de titelstijl van het model te bewerken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a_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29592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a_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16294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a_1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60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_1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18627" y="1397479"/>
            <a:ext cx="6783237" cy="2690453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818627" y="4180007"/>
            <a:ext cx="6783237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416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93506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_3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1" y="819509"/>
            <a:ext cx="6218208" cy="1399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398143"/>
            <a:ext cx="6218208" cy="37788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_3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1" y="819509"/>
            <a:ext cx="6218208" cy="1399247"/>
          </a:xfrm>
        </p:spPr>
        <p:txBody>
          <a:bodyPr/>
          <a:lstStyle>
            <a:lvl1pPr>
              <a:defRPr>
                <a:solidFill>
                  <a:srgbClr val="0B1D45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398143"/>
            <a:ext cx="6218208" cy="3778820"/>
          </a:xfrm>
        </p:spPr>
        <p:txBody>
          <a:bodyPr/>
          <a:lstStyle>
            <a:lvl1pPr>
              <a:defRPr>
                <a:solidFill>
                  <a:srgbClr val="0B1D45"/>
                </a:solidFill>
              </a:defRPr>
            </a:lvl1pPr>
            <a:lvl2pPr>
              <a:defRPr>
                <a:solidFill>
                  <a:srgbClr val="0B1D45"/>
                </a:solidFill>
              </a:defRPr>
            </a:lvl2pPr>
            <a:lvl3pPr>
              <a:defRPr>
                <a:solidFill>
                  <a:srgbClr val="0B1D45"/>
                </a:solidFill>
              </a:defRPr>
            </a:lvl3pPr>
            <a:lvl4pPr>
              <a:defRPr>
                <a:solidFill>
                  <a:srgbClr val="0B1D45"/>
                </a:solidFill>
              </a:defRPr>
            </a:lvl4pPr>
            <a:lvl5pPr>
              <a:defRPr>
                <a:solidFill>
                  <a:srgbClr val="0B1D45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_4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1" y="819509"/>
            <a:ext cx="6218208" cy="1399247"/>
          </a:xfrm>
        </p:spPr>
        <p:txBody>
          <a:bodyPr/>
          <a:lstStyle>
            <a:lvl1pPr>
              <a:defRPr>
                <a:solidFill>
                  <a:srgbClr val="0B1D45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398143"/>
            <a:ext cx="6218208" cy="3778820"/>
          </a:xfrm>
        </p:spPr>
        <p:txBody>
          <a:bodyPr/>
          <a:lstStyle>
            <a:lvl1pPr>
              <a:defRPr>
                <a:solidFill>
                  <a:srgbClr val="0B1D45"/>
                </a:solidFill>
              </a:defRPr>
            </a:lvl1pPr>
            <a:lvl2pPr>
              <a:defRPr>
                <a:solidFill>
                  <a:srgbClr val="0B1D45"/>
                </a:solidFill>
              </a:defRPr>
            </a:lvl2pPr>
            <a:lvl3pPr>
              <a:defRPr>
                <a:solidFill>
                  <a:srgbClr val="0B1D45"/>
                </a:solidFill>
              </a:defRPr>
            </a:lvl3pPr>
            <a:lvl4pPr>
              <a:defRPr>
                <a:solidFill>
                  <a:srgbClr val="0B1D45"/>
                </a:solidFill>
              </a:defRPr>
            </a:lvl4pPr>
            <a:lvl5pPr>
              <a:defRPr>
                <a:solidFill>
                  <a:srgbClr val="0B1D45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7"/>
          <p:cNvSpPr>
            <a:spLocks noGrp="1"/>
          </p:cNvSpPr>
          <p:nvPr>
            <p:ph type="body" sz="quarter" idx="10"/>
          </p:nvPr>
        </p:nvSpPr>
        <p:spPr>
          <a:xfrm>
            <a:off x="7826462" y="2553419"/>
            <a:ext cx="3540621" cy="3623544"/>
          </a:xfrm>
        </p:spPr>
        <p:txBody>
          <a:bodyPr anchor="ctr">
            <a:noAutofit/>
          </a:bodyPr>
          <a:lstStyle>
            <a:lvl1pPr marL="0" indent="0">
              <a:lnSpc>
                <a:spcPct val="75000"/>
              </a:lnSpc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_4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1" y="819509"/>
            <a:ext cx="6218208" cy="1399247"/>
          </a:xfrm>
        </p:spPr>
        <p:txBody>
          <a:bodyPr/>
          <a:lstStyle>
            <a:lvl1pPr>
              <a:defRPr>
                <a:solidFill>
                  <a:srgbClr val="0B1D45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398143"/>
            <a:ext cx="6218208" cy="3778820"/>
          </a:xfrm>
        </p:spPr>
        <p:txBody>
          <a:bodyPr/>
          <a:lstStyle>
            <a:lvl1pPr>
              <a:defRPr>
                <a:solidFill>
                  <a:srgbClr val="0B1D45"/>
                </a:solidFill>
              </a:defRPr>
            </a:lvl1pPr>
            <a:lvl2pPr>
              <a:defRPr>
                <a:solidFill>
                  <a:srgbClr val="0B1D45"/>
                </a:solidFill>
              </a:defRPr>
            </a:lvl2pPr>
            <a:lvl3pPr>
              <a:defRPr>
                <a:solidFill>
                  <a:srgbClr val="0B1D45"/>
                </a:solidFill>
              </a:defRPr>
            </a:lvl3pPr>
            <a:lvl4pPr>
              <a:defRPr>
                <a:solidFill>
                  <a:srgbClr val="0B1D45"/>
                </a:solidFill>
              </a:defRPr>
            </a:lvl4pPr>
            <a:lvl5pPr>
              <a:defRPr>
                <a:solidFill>
                  <a:srgbClr val="0B1D45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0"/>
          </p:nvPr>
        </p:nvSpPr>
        <p:spPr>
          <a:xfrm>
            <a:off x="7826462" y="2562045"/>
            <a:ext cx="3540621" cy="3614918"/>
          </a:xfrm>
        </p:spPr>
        <p:txBody>
          <a:bodyPr anchor="ctr">
            <a:noAutofit/>
          </a:bodyPr>
          <a:lstStyle>
            <a:lvl1pPr marL="0" indent="0">
              <a:lnSpc>
                <a:spcPct val="75000"/>
              </a:lnSpc>
              <a:buNone/>
              <a:defRPr sz="3600"/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a_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B1D4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9642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a_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6793" y="554908"/>
            <a:ext cx="7294233" cy="2200015"/>
          </a:xfrm>
        </p:spPr>
        <p:txBody>
          <a:bodyPr anchor="t"/>
          <a:lstStyle>
            <a:lvl1pPr>
              <a:lnSpc>
                <a:spcPct val="75000"/>
              </a:lnSpc>
              <a:defRPr sz="6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86793" y="2942260"/>
            <a:ext cx="5034113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B1D4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494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8185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61" r:id="rId4"/>
    <p:sldLayoutId id="2147483662" r:id="rId5"/>
    <p:sldLayoutId id="2147483663" r:id="rId6"/>
    <p:sldLayoutId id="2147483664" r:id="rId7"/>
    <p:sldLayoutId id="2147483651" r:id="rId8"/>
    <p:sldLayoutId id="2147483665" r:id="rId9"/>
    <p:sldLayoutId id="2147483667" r:id="rId10"/>
    <p:sldLayoutId id="2147483668" r:id="rId11"/>
    <p:sldLayoutId id="2147483652" r:id="rId12"/>
    <p:sldLayoutId id="2147483654" r:id="rId13"/>
    <p:sldLayoutId id="2147483655" r:id="rId14"/>
    <p:sldLayoutId id="2147483666" r:id="rId15"/>
  </p:sldLayoutIdLst>
  <p:txStyles>
    <p:titleStyle>
      <a:lvl1pPr algn="l" defTabSz="914400" rtl="0" eaLnBrk="1" latinLnBrk="0" hangingPunct="1">
        <a:lnSpc>
          <a:spcPct val="75000"/>
        </a:lnSpc>
        <a:spcBef>
          <a:spcPct val="0"/>
        </a:spcBef>
        <a:buNone/>
        <a:defRPr sz="4400" kern="1200">
          <a:solidFill>
            <a:srgbClr val="0B1D45"/>
          </a:solidFill>
          <a:latin typeface="+mn-lt"/>
          <a:ea typeface="Franklin Gothic Book" charset="0"/>
          <a:cs typeface="Franklin Gothic Boo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0B1D4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0B1D4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0B1D4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0B1D4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0B1D4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ntdlV-tW48?feature=oembed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o9wlAWHE3E?si=XL_MzK3lE3u7gtWe" TargetMode="Externa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vo9wlAWHE3E?feature=oembed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9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3" Type="http://schemas.openxmlformats.org/officeDocument/2006/relationships/image" Target="../media/image30.pn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D8C31C-8AC7-8119-3360-EFA9816AC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8209" y="1397479"/>
            <a:ext cx="8633791" cy="2690453"/>
          </a:xfrm>
        </p:spPr>
        <p:txBody>
          <a:bodyPr/>
          <a:lstStyle/>
          <a:p>
            <a:r>
              <a:rPr lang="nl-NL" dirty="0"/>
              <a:t>Flexibel en toch verbonden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D8EA4ED-7BF7-49CB-5777-A2D084590A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Inspiratie dag - Zorg voor Morgen 3 juni 2025</a:t>
            </a:r>
          </a:p>
          <a:p>
            <a:r>
              <a:rPr lang="nl-NL" sz="2000" dirty="0"/>
              <a:t>Valesca Lefeber - Projectleider Regionaal Werkgeverschap</a:t>
            </a:r>
          </a:p>
        </p:txBody>
      </p:sp>
    </p:spTree>
    <p:extLst>
      <p:ext uri="{BB962C8B-B14F-4D97-AF65-F5344CB8AC3E}">
        <p14:creationId xmlns:p14="http://schemas.microsoft.com/office/powerpoint/2010/main" val="3939132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353874-514B-9E6F-2B51-52AAE51FA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HET GOEDE GESPREK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85F19C-2770-8120-F52D-8BB3C930F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626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Tips</a:t>
            </a:r>
          </a:p>
          <a:p>
            <a:pPr lvl="1"/>
            <a:r>
              <a:rPr lang="nl-NL" b="1" dirty="0"/>
              <a:t>Luister actief: </a:t>
            </a:r>
            <a:r>
              <a:rPr lang="nl-NL" dirty="0"/>
              <a:t>Geef ruimte, stel open vragen, vat samen</a:t>
            </a:r>
          </a:p>
          <a:p>
            <a:pPr lvl="1"/>
            <a:r>
              <a:rPr lang="nl-NL" b="1" dirty="0"/>
              <a:t>Geef vertrouwen: </a:t>
            </a:r>
            <a:r>
              <a:rPr lang="nl-NL" dirty="0"/>
              <a:t>Zorg voor een veilige setting zonder oordelen</a:t>
            </a:r>
          </a:p>
          <a:p>
            <a:pPr lvl="1"/>
            <a:r>
              <a:rPr lang="nl-NL" b="1" dirty="0"/>
              <a:t>Zoek samen oplossingen: </a:t>
            </a:r>
            <a:r>
              <a:rPr lang="nl-NL" dirty="0"/>
              <a:t>Focus op mogelijkheden, niet op beperkingen</a:t>
            </a:r>
          </a:p>
          <a:p>
            <a:pPr marL="457200" lvl="1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3 Stappen die je helpen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b="1" dirty="0"/>
              <a:t>Juiste setting: </a:t>
            </a:r>
            <a:r>
              <a:rPr lang="nl-NL" dirty="0"/>
              <a:t>Rustige plek, geen afleiding, voldoende tijd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b="1" dirty="0"/>
              <a:t>Samen voorbereiden: </a:t>
            </a:r>
            <a:r>
              <a:rPr lang="nl-NL" dirty="0"/>
              <a:t>Gebruik gesprekskaart, laat onderwerp leven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b="1" dirty="0"/>
              <a:t>Check-in: </a:t>
            </a:r>
            <a:r>
              <a:rPr lang="nl-NL" dirty="0"/>
              <a:t>Start met “Hoe zit je erbij?” voor openheid</a:t>
            </a:r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9964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, Lettertype, diagram&#10;&#10;Door AI gegenereerde inhoud is mogelijk onjuist.">
            <a:extLst>
              <a:ext uri="{FF2B5EF4-FFF2-40B4-BE49-F238E27FC236}">
                <a16:creationId xmlns:a16="http://schemas.microsoft.com/office/drawing/2014/main" id="{A299D108-1891-6F5A-1B0E-0AEBA6B8DF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8810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F89E41-8C00-C1C5-B9D8-E45768B31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OEFENING </a:t>
            </a:r>
            <a:br>
              <a:rPr lang="nl-NL" dirty="0"/>
            </a:br>
            <a:r>
              <a:rPr lang="nl-NL" dirty="0"/>
              <a:t>HET GOEDE GESPREK IN DUOS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07A9D86-F124-5F4A-8210-6F6F1C10BE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7037708"/>
              </p:ext>
            </p:extLst>
          </p:nvPr>
        </p:nvGraphicFramePr>
        <p:xfrm>
          <a:off x="838200" y="1771166"/>
          <a:ext cx="9152965" cy="4721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5148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5308D4-0E08-F579-2DBC-FF05AA7857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38CFC1E-8D9E-2473-4E1E-7B83BFE44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Onlinemedia 3" title="De toekomst van zorg: 2040">
            <a:hlinkClick r:id="" action="ppaction://media"/>
            <a:extLst>
              <a:ext uri="{FF2B5EF4-FFF2-40B4-BE49-F238E27FC236}">
                <a16:creationId xmlns:a16="http://schemas.microsoft.com/office/drawing/2014/main" id="{7F6795DA-A4A6-0EE3-5D87-63A1417F99E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1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00C63C-6A15-0FC1-6A9B-CDB6F3638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AFRONDING &amp; ACTIEPLAN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76084F-3462-D72B-F749-81624A160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Inspiratie: </a:t>
            </a:r>
            <a:r>
              <a:rPr lang="nl-NL" dirty="0"/>
              <a:t>Flexibel werkgeverschap verbindt en motiveert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 err="1"/>
              <a:t>Flexplatform</a:t>
            </a:r>
            <a:r>
              <a:rPr lang="nl-NL" b="1" dirty="0"/>
              <a:t>: </a:t>
            </a:r>
            <a:r>
              <a:rPr lang="nl-NL" dirty="0"/>
              <a:t>Streven pilot VVT en GHZ Q4 2025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Actie: </a:t>
            </a:r>
            <a:r>
              <a:rPr lang="nl-NL" dirty="0"/>
              <a:t>Start een goed gesprek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Jouw commitment: </a:t>
            </a:r>
            <a:r>
              <a:rPr lang="nl-NL" b="1" i="1" dirty="0">
                <a:solidFill>
                  <a:srgbClr val="E1341C"/>
                </a:solidFill>
              </a:rPr>
              <a:t>Welke stap zet jij morgen?</a:t>
            </a:r>
          </a:p>
        </p:txBody>
      </p:sp>
      <p:pic>
        <p:nvPicPr>
          <p:cNvPr id="5" name="Graphic 4" descr="Klapbord met effen opvulling">
            <a:extLst>
              <a:ext uri="{FF2B5EF4-FFF2-40B4-BE49-F238E27FC236}">
                <a16:creationId xmlns:a16="http://schemas.microsoft.com/office/drawing/2014/main" id="{A3155068-9267-12BA-1B5D-EB3922829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848" y="3800878"/>
            <a:ext cx="508076" cy="508076"/>
          </a:xfrm>
          <a:prstGeom prst="rect">
            <a:avLst/>
          </a:prstGeom>
        </p:spPr>
      </p:pic>
      <p:pic>
        <p:nvPicPr>
          <p:cNvPr id="7" name="Graphic 6" descr="Lijndiagram met effen opvulling">
            <a:extLst>
              <a:ext uri="{FF2B5EF4-FFF2-40B4-BE49-F238E27FC236}">
                <a16:creationId xmlns:a16="http://schemas.microsoft.com/office/drawing/2014/main" id="{CD9B9947-FBC4-64CC-1DCE-8313448A7A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9385" y="2764326"/>
            <a:ext cx="585592" cy="585592"/>
          </a:xfrm>
          <a:prstGeom prst="rect">
            <a:avLst/>
          </a:prstGeom>
        </p:spPr>
      </p:pic>
      <p:pic>
        <p:nvPicPr>
          <p:cNvPr id="9" name="Graphic 8" descr="Hart met effen opvulling">
            <a:extLst>
              <a:ext uri="{FF2B5EF4-FFF2-40B4-BE49-F238E27FC236}">
                <a16:creationId xmlns:a16="http://schemas.microsoft.com/office/drawing/2014/main" id="{026C87C3-18C0-21C5-1072-3F27CEEC78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9385" y="1746261"/>
            <a:ext cx="567105" cy="56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80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E98096-B3EA-80C6-C688-08CA3989F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A204E2-E784-8934-ECC6-51A0402ED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hlinkClick r:id="rId3"/>
              </a:rPr>
              <a:t>https://youtu.be/vo9wlAWHE3E?si=XL_MzK3lE3u7gtWe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Onlinemedia 3" title="Zorg een zorg">
            <a:hlinkClick r:id="" action="ppaction://media"/>
            <a:extLst>
              <a:ext uri="{FF2B5EF4-FFF2-40B4-BE49-F238E27FC236}">
                <a16:creationId xmlns:a16="http://schemas.microsoft.com/office/drawing/2014/main" id="{978B3665-9616-EAEC-3E46-8E543FDDE2C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47550" cy="6858000"/>
          </a:xfrm>
          <a:prstGeom prst="rect">
            <a:avLst/>
          </a:prstGeom>
        </p:spPr>
      </p:pic>
      <p:pic>
        <p:nvPicPr>
          <p:cNvPr id="5" name="Onlinemedia 4" title="Zorg een zorg">
            <a:hlinkClick r:id="" action="ppaction://media"/>
            <a:extLst>
              <a:ext uri="{FF2B5EF4-FFF2-40B4-BE49-F238E27FC236}">
                <a16:creationId xmlns:a16="http://schemas.microsoft.com/office/drawing/2014/main" id="{DACACC9A-E64F-CDE8-197D-7F0AF3EAD66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4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616AAB-D269-8A15-5D30-CFFA31D76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UITDAGINGEN IN DE ZORG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9BC08E-A28E-C9B1-2215-F5335E587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Hoge uitstroom; zorgprofessionals kiezen voor ZZP/ detachering</a:t>
            </a:r>
          </a:p>
          <a:p>
            <a:r>
              <a:rPr lang="nl-NL" dirty="0"/>
              <a:t>Behoefte aan autonomie, werk-privébalans en zeggenschap</a:t>
            </a:r>
          </a:p>
          <a:p>
            <a:r>
              <a:rPr lang="nl-NL" dirty="0"/>
              <a:t>Kosten en disbalans door externe inhuur 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à"/>
            </a:pPr>
            <a:r>
              <a:rPr lang="nl-NL" dirty="0">
                <a:sym typeface="Wingdings" panose="05000000000000000000" pitchFamily="2" charset="2"/>
              </a:rPr>
              <a:t>Oplossing: Modern werkgeverschap en regionale samenwerking</a:t>
            </a:r>
          </a:p>
          <a:p>
            <a:pPr>
              <a:buFont typeface="Wingdings" panose="05000000000000000000" pitchFamily="2" charset="2"/>
              <a:buChar char="à"/>
            </a:pPr>
            <a:endParaRPr lang="nl-NL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34928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lexibele werktijden : r/recruitinghell">
            <a:extLst>
              <a:ext uri="{FF2B5EF4-FFF2-40B4-BE49-F238E27FC236}">
                <a16:creationId xmlns:a16="http://schemas.microsoft.com/office/drawing/2014/main" id="{ABADBCB2-9493-AE1F-ACD1-FB872BD6A0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6" b="10072"/>
          <a:stretch/>
        </p:blipFill>
        <p:spPr bwMode="auto">
          <a:xfrm>
            <a:off x="3058199" y="1165251"/>
            <a:ext cx="6075601" cy="5344221"/>
          </a:xfrm>
          <a:prstGeom prst="rect">
            <a:avLst/>
          </a:prstGeom>
          <a:noFill/>
        </p:spPr>
      </p:pic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1021E0A9-F119-9F8F-DDA4-A5CEE135D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333223"/>
              </p:ext>
            </p:extLst>
          </p:nvPr>
        </p:nvGraphicFramePr>
        <p:xfrm>
          <a:off x="-5694219" y="1445806"/>
          <a:ext cx="5096572" cy="600456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2548286">
                  <a:extLst>
                    <a:ext uri="{9D8B030D-6E8A-4147-A177-3AD203B41FA5}">
                      <a16:colId xmlns:a16="http://schemas.microsoft.com/office/drawing/2014/main" val="191263929"/>
                    </a:ext>
                  </a:extLst>
                </a:gridCol>
                <a:gridCol w="2548286">
                  <a:extLst>
                    <a:ext uri="{9D8B030D-6E8A-4147-A177-3AD203B41FA5}">
                      <a16:colId xmlns:a16="http://schemas.microsoft.com/office/drawing/2014/main" val="1400368954"/>
                    </a:ext>
                  </a:extLst>
                </a:gridCol>
              </a:tblGrid>
              <a:tr h="2175669">
                <a:tc>
                  <a:txBody>
                    <a:bodyPr/>
                    <a:lstStyle/>
                    <a:p>
                      <a:r>
                        <a:rPr lang="nl-NL" sz="2000" b="1" dirty="0" err="1"/>
                        <a:t>BabyBoomers</a:t>
                      </a:r>
                      <a:endParaRPr lang="nl-NL" sz="2000" b="1" dirty="0"/>
                    </a:p>
                    <a:p>
                      <a:pPr algn="ctr"/>
                      <a:r>
                        <a:rPr lang="nl-NL" b="1" i="1" dirty="0"/>
                        <a:t>“</a:t>
                      </a:r>
                      <a:r>
                        <a:rPr lang="nl-NL" b="0" i="1" dirty="0"/>
                        <a:t>werken om te leven”</a:t>
                      </a:r>
                    </a:p>
                    <a:p>
                      <a:pPr algn="ctr"/>
                      <a:endParaRPr lang="nl-NL" b="1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l-NL" b="0" dirty="0"/>
                        <a:t>Status &amp; </a:t>
                      </a:r>
                      <a:r>
                        <a:rPr lang="nl-NL" b="0" dirty="0" err="1"/>
                        <a:t>hierarchie</a:t>
                      </a:r>
                      <a:r>
                        <a:rPr lang="nl-NL" b="0" dirty="0"/>
                        <a:t>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l-NL" b="0" dirty="0"/>
                        <a:t>Harde werkers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l-NL" b="0" dirty="0"/>
                        <a:t>Baan voor het leven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l-NL" b="0" dirty="0"/>
                        <a:t>Teamspelers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l-NL" b="0" dirty="0"/>
                        <a:t>Polderen en vergaderen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l-NL" b="0" dirty="0"/>
                        <a:t>Aanwezigheid belangrijk 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000" b="1" dirty="0"/>
                        <a:t>Generatie X</a:t>
                      </a:r>
                    </a:p>
                    <a:p>
                      <a:pPr algn="ctr"/>
                      <a:r>
                        <a:rPr lang="nl-NL" b="1" i="1" dirty="0"/>
                        <a:t>“</a:t>
                      </a:r>
                      <a:r>
                        <a:rPr lang="nl-NL" b="0" i="1" dirty="0"/>
                        <a:t>niet lullen maar poetsen”</a:t>
                      </a:r>
                      <a:r>
                        <a:rPr lang="nl-NL" b="1" i="1" dirty="0"/>
                        <a:t> </a:t>
                      </a:r>
                    </a:p>
                    <a:p>
                      <a:pPr algn="ctr"/>
                      <a:endParaRPr lang="nl-NL" b="1" dirty="0"/>
                    </a:p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nl-NL" b="0" dirty="0"/>
                        <a:t>Persoonlijke </a:t>
                      </a:r>
                      <a:r>
                        <a:rPr lang="nl-NL" b="0" dirty="0" err="1"/>
                        <a:t>ontwikkeliBruggenbouwers</a:t>
                      </a:r>
                      <a:r>
                        <a:rPr lang="nl-NL" b="0" dirty="0"/>
                        <a:t> en </a:t>
                      </a:r>
                      <a:r>
                        <a:rPr lang="nl-NL" b="0" dirty="0" err="1"/>
                        <a:t>verbinders</a:t>
                      </a:r>
                      <a:endParaRPr lang="nl-NL" b="0" dirty="0"/>
                    </a:p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nl-NL" b="0" dirty="0"/>
                        <a:t>Kwaliteit</a:t>
                      </a:r>
                    </a:p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nl-NL" b="0" dirty="0"/>
                        <a:t>Pragmatisch </a:t>
                      </a:r>
                    </a:p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nl-NL" b="0" dirty="0"/>
                        <a:t>Resultaatgericht </a:t>
                      </a:r>
                    </a:p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nl-NL" b="0" dirty="0"/>
                        <a:t>Zorgen gezien en ouders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7301839"/>
                  </a:ext>
                </a:extLst>
              </a:tr>
              <a:tr h="2175669">
                <a:tc>
                  <a:txBody>
                    <a:bodyPr/>
                    <a:lstStyle/>
                    <a:p>
                      <a:r>
                        <a:rPr lang="nl-NL" sz="2000" b="1" dirty="0" err="1"/>
                        <a:t>Millenials</a:t>
                      </a:r>
                      <a:r>
                        <a:rPr lang="nl-NL" b="1" dirty="0"/>
                        <a:t> </a:t>
                      </a:r>
                    </a:p>
                    <a:p>
                      <a:pPr algn="ctr"/>
                      <a:r>
                        <a:rPr lang="nl-NL" b="0" i="1" dirty="0"/>
                        <a:t>“</a:t>
                      </a:r>
                      <a:r>
                        <a:rPr lang="nl-NL" b="0" i="1" dirty="0" err="1"/>
                        <a:t>Gimme</a:t>
                      </a:r>
                      <a:r>
                        <a:rPr lang="nl-NL" b="0" i="1" dirty="0"/>
                        <a:t> feedback”</a:t>
                      </a:r>
                    </a:p>
                    <a:p>
                      <a:pPr algn="ctr"/>
                      <a:endParaRPr lang="nl-NL" b="0" dirty="0"/>
                    </a:p>
                    <a:p>
                      <a:pPr algn="l"/>
                      <a:r>
                        <a:rPr lang="nl-NL" b="0" dirty="0"/>
                        <a:t>Individualistisch </a:t>
                      </a:r>
                    </a:p>
                    <a:p>
                      <a:pPr algn="l"/>
                      <a:r>
                        <a:rPr lang="nl-NL" b="0" dirty="0"/>
                        <a:t>Willen impact maken </a:t>
                      </a:r>
                    </a:p>
                    <a:p>
                      <a:pPr algn="l"/>
                      <a:r>
                        <a:rPr lang="nl-NL" b="0" dirty="0"/>
                        <a:t>Job hopper</a:t>
                      </a:r>
                    </a:p>
                    <a:p>
                      <a:pPr algn="l"/>
                      <a:r>
                        <a:rPr lang="nl-NL" b="0" dirty="0"/>
                        <a:t>Ontvangen en geven graag feedback </a:t>
                      </a:r>
                    </a:p>
                    <a:p>
                      <a:pPr algn="l"/>
                      <a:r>
                        <a:rPr lang="nl-NL" b="0" dirty="0"/>
                        <a:t>Stilstand is achteruitgang </a:t>
                      </a:r>
                    </a:p>
                    <a:p>
                      <a:pPr algn="l"/>
                      <a:r>
                        <a:rPr lang="nl-NL" b="0" dirty="0"/>
                        <a:t>Vrijheid en </a:t>
                      </a:r>
                      <a:r>
                        <a:rPr lang="nl-NL" b="0" dirty="0" err="1"/>
                        <a:t>flexibilteit</a:t>
                      </a:r>
                      <a:r>
                        <a:rPr lang="nl-NL" b="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000" b="1" dirty="0"/>
                        <a:t>GEN Z</a:t>
                      </a:r>
                    </a:p>
                    <a:p>
                      <a:pPr algn="ctr"/>
                      <a:r>
                        <a:rPr lang="nl-NL" b="0" i="1" dirty="0"/>
                        <a:t>“Succes is gelukkig zijn”</a:t>
                      </a:r>
                    </a:p>
                    <a:p>
                      <a:pPr algn="ctr"/>
                      <a:endParaRPr lang="nl-NL" b="0" dirty="0"/>
                    </a:p>
                    <a:p>
                      <a:pPr algn="r"/>
                      <a:r>
                        <a:rPr lang="nl-NL" b="0" dirty="0"/>
                        <a:t>Tech </a:t>
                      </a:r>
                      <a:r>
                        <a:rPr lang="nl-NL" b="0" dirty="0" err="1"/>
                        <a:t>savvy</a:t>
                      </a:r>
                      <a:endParaRPr lang="nl-NL" b="0" dirty="0"/>
                    </a:p>
                    <a:p>
                      <a:pPr algn="r"/>
                      <a:r>
                        <a:rPr lang="nl-NL" b="0" dirty="0"/>
                        <a:t>Snelle communicatie </a:t>
                      </a:r>
                    </a:p>
                    <a:p>
                      <a:pPr algn="r"/>
                      <a:r>
                        <a:rPr lang="nl-NL" b="0" dirty="0"/>
                        <a:t>Innovatief en ondernemend</a:t>
                      </a:r>
                    </a:p>
                    <a:p>
                      <a:pPr algn="r"/>
                      <a:r>
                        <a:rPr lang="nl-NL" b="0" dirty="0"/>
                        <a:t>Open </a:t>
                      </a:r>
                      <a:r>
                        <a:rPr lang="nl-NL" b="0" dirty="0" err="1"/>
                        <a:t>mindend</a:t>
                      </a:r>
                      <a:endParaRPr lang="nl-NL" b="0" dirty="0"/>
                    </a:p>
                    <a:p>
                      <a:pPr algn="r"/>
                      <a:r>
                        <a:rPr lang="nl-NL" b="0" dirty="0"/>
                        <a:t>Teamspelers</a:t>
                      </a:r>
                    </a:p>
                    <a:p>
                      <a:pPr algn="r"/>
                      <a:r>
                        <a:rPr lang="nl-NL" b="0" dirty="0"/>
                        <a:t>Diversiteit en inclusiviteit 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247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1119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588DB3-A8C3-C13D-75E5-1DF1F0306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WEDERKERIGHEID: DE KERN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54F916B-2A57-7DF3-98C1-0C0212CAA5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7791527"/>
              </p:ext>
            </p:extLst>
          </p:nvPr>
        </p:nvGraphicFramePr>
        <p:xfrm>
          <a:off x="727634" y="1573306"/>
          <a:ext cx="9075271" cy="4565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Graphic 6" descr="Dans met effen opvulling">
            <a:extLst>
              <a:ext uri="{FF2B5EF4-FFF2-40B4-BE49-F238E27FC236}">
                <a16:creationId xmlns:a16="http://schemas.microsoft.com/office/drawing/2014/main" id="{F54FB200-769A-CA00-9631-3BC235E565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5435" y="2051704"/>
            <a:ext cx="914400" cy="914400"/>
          </a:xfrm>
          <a:prstGeom prst="rect">
            <a:avLst/>
          </a:prstGeom>
        </p:spPr>
      </p:pic>
      <p:pic>
        <p:nvPicPr>
          <p:cNvPr id="11" name="Graphic 10" descr="Klappende handen met effen opvulling">
            <a:extLst>
              <a:ext uri="{FF2B5EF4-FFF2-40B4-BE49-F238E27FC236}">
                <a16:creationId xmlns:a16="http://schemas.microsoft.com/office/drawing/2014/main" id="{AB39992F-691B-E6C1-FE30-D127906879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19200" y="3398619"/>
            <a:ext cx="914400" cy="914400"/>
          </a:xfrm>
          <a:prstGeom prst="rect">
            <a:avLst/>
          </a:prstGeom>
        </p:spPr>
      </p:pic>
      <p:pic>
        <p:nvPicPr>
          <p:cNvPr id="15" name="Graphic 14" descr="Handdruk met effen opvulling">
            <a:extLst>
              <a:ext uri="{FF2B5EF4-FFF2-40B4-BE49-F238E27FC236}">
                <a16:creationId xmlns:a16="http://schemas.microsoft.com/office/drawing/2014/main" id="{05F8C84D-B88E-50BB-48DC-45E93DD8A5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05435" y="48274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57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0CEDA1-3A0F-47DE-3F07-BBC271331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067801" cy="1325563"/>
          </a:xfrm>
        </p:spPr>
        <p:txBody>
          <a:bodyPr>
            <a:normAutofit/>
          </a:bodyPr>
          <a:lstStyle/>
          <a:p>
            <a:r>
              <a:rPr lang="nl-NL" sz="3200" b="1" dirty="0"/>
              <a:t>TRADITIONEEL VS. MODERN WERKGEVERSCHAP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B609178F-3B51-935E-3BB6-6C0C10CE9F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304104"/>
              </p:ext>
            </p:extLst>
          </p:nvPr>
        </p:nvGraphicFramePr>
        <p:xfrm>
          <a:off x="2095499" y="2592334"/>
          <a:ext cx="7637224" cy="301907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818612">
                  <a:extLst>
                    <a:ext uri="{9D8B030D-6E8A-4147-A177-3AD203B41FA5}">
                      <a16:colId xmlns:a16="http://schemas.microsoft.com/office/drawing/2014/main" val="221619720"/>
                    </a:ext>
                  </a:extLst>
                </a:gridCol>
                <a:gridCol w="3818612">
                  <a:extLst>
                    <a:ext uri="{9D8B030D-6E8A-4147-A177-3AD203B41FA5}">
                      <a16:colId xmlns:a16="http://schemas.microsoft.com/office/drawing/2014/main" val="2287769590"/>
                    </a:ext>
                  </a:extLst>
                </a:gridCol>
              </a:tblGrid>
              <a:tr h="452616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bg1"/>
                          </a:solidFill>
                        </a:rPr>
                        <a:t>TRADITIONEEL 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1D4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>
                          <a:solidFill>
                            <a:schemeClr val="bg1"/>
                          </a:solidFill>
                        </a:rPr>
                        <a:t>MODERN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1D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241440"/>
                  </a:ext>
                </a:extLst>
              </a:tr>
              <a:tr h="513292">
                <a:tc>
                  <a:txBody>
                    <a:bodyPr/>
                    <a:lstStyle/>
                    <a:p>
                      <a:r>
                        <a:rPr lang="nl-NL" dirty="0"/>
                        <a:t>Organisatie gestuurd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Medewerker gestuurd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4564648"/>
                  </a:ext>
                </a:extLst>
              </a:tr>
              <a:tr h="513292">
                <a:tc>
                  <a:txBody>
                    <a:bodyPr/>
                    <a:lstStyle/>
                    <a:p>
                      <a:r>
                        <a:rPr lang="nl-NL" dirty="0"/>
                        <a:t>Collectief, voor iedereen hetzelfde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Maatwerk, gepersonaliseerd aanbod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3347883"/>
                  </a:ext>
                </a:extLst>
              </a:tr>
              <a:tr h="513292">
                <a:tc>
                  <a:txBody>
                    <a:bodyPr/>
                    <a:lstStyle/>
                    <a:p>
                      <a:r>
                        <a:rPr lang="nl-NL" dirty="0"/>
                        <a:t>Vastgestelde regels en voorwaarden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Eigen regie &amp; keuze vrijheid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242363"/>
                  </a:ext>
                </a:extLst>
              </a:tr>
              <a:tr h="513292">
                <a:tc>
                  <a:txBody>
                    <a:bodyPr/>
                    <a:lstStyle/>
                    <a:p>
                      <a:r>
                        <a:rPr lang="nl-NL" dirty="0"/>
                        <a:t>Top-down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Bottom-up &amp; medezeggenschap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1326495"/>
                  </a:ext>
                </a:extLst>
              </a:tr>
              <a:tr h="513292">
                <a:tc>
                  <a:txBody>
                    <a:bodyPr/>
                    <a:lstStyle/>
                    <a:p>
                      <a:r>
                        <a:rPr lang="nl-NL" dirty="0"/>
                        <a:t>Controle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Vertrouwen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691017"/>
                  </a:ext>
                </a:extLst>
              </a:tr>
            </a:tbl>
          </a:graphicData>
        </a:graphic>
      </p:graphicFrame>
      <p:pic>
        <p:nvPicPr>
          <p:cNvPr id="7" name="Graphic 6" descr="Vlag toevoegen met effen opvulling">
            <a:extLst>
              <a:ext uri="{FF2B5EF4-FFF2-40B4-BE49-F238E27FC236}">
                <a16:creationId xmlns:a16="http://schemas.microsoft.com/office/drawing/2014/main" id="{10E7A34D-8B8B-9E6E-5CE1-D94603554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7188" y="2737122"/>
            <a:ext cx="914400" cy="914400"/>
          </a:xfrm>
          <a:prstGeom prst="rect">
            <a:avLst/>
          </a:prstGeom>
        </p:spPr>
      </p:pic>
      <p:pic>
        <p:nvPicPr>
          <p:cNvPr id="8" name="Graphic 7" descr="Vlag toevoegen met effen opvulling">
            <a:extLst>
              <a:ext uri="{FF2B5EF4-FFF2-40B4-BE49-F238E27FC236}">
                <a16:creationId xmlns:a16="http://schemas.microsoft.com/office/drawing/2014/main" id="{9892BD37-6296-93F2-AB8E-99651DC246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05161" y="2737122"/>
            <a:ext cx="914400" cy="9144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927D1C52-BC2E-892A-F063-34425C6E0064}"/>
              </a:ext>
            </a:extLst>
          </p:cNvPr>
          <p:cNvSpPr txBox="1"/>
          <p:nvPr/>
        </p:nvSpPr>
        <p:spPr>
          <a:xfrm>
            <a:off x="173277" y="3610814"/>
            <a:ext cx="192222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i="1" dirty="0"/>
              <a:t>Dat zijn de regels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i="1" dirty="0"/>
              <a:t>Zo is dat geregeld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i="1" dirty="0"/>
              <a:t>Dat is verplicht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i="1" dirty="0"/>
              <a:t>Dat staat in de CAO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i="1" dirty="0"/>
              <a:t>Je moet…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i="1" dirty="0"/>
              <a:t>Dat bepaalt de leidinggevende</a:t>
            </a:r>
            <a:r>
              <a:rPr lang="nl-NL" dirty="0"/>
              <a:t>	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D0F50E5-9E69-01FA-5D55-A9D3D7D316A0}"/>
              </a:ext>
            </a:extLst>
          </p:cNvPr>
          <p:cNvSpPr txBox="1"/>
          <p:nvPr/>
        </p:nvSpPr>
        <p:spPr>
          <a:xfrm>
            <a:off x="9732723" y="3610813"/>
            <a:ext cx="255531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i="1" dirty="0"/>
              <a:t>Welke mogelijkheden heb 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i="1" dirty="0"/>
              <a:t>Hoe zie je dat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i="1" dirty="0"/>
              <a:t>Wat past bij jou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i="1" dirty="0"/>
              <a:t>Wat wil/ kan je bijdragen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i="1" dirty="0"/>
              <a:t>Hoe kan jij je optimaal inzetten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i="1" dirty="0"/>
              <a:t>Hoe flexibel ben je</a:t>
            </a:r>
            <a:r>
              <a:rPr lang="nl-NL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50716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on, overdekt, kleding, Menselijk gezicht&#10;&#10;Door AI gegenereerde inhoud is mogelijk onjuist.">
            <a:extLst>
              <a:ext uri="{FF2B5EF4-FFF2-40B4-BE49-F238E27FC236}">
                <a16:creationId xmlns:a16="http://schemas.microsoft.com/office/drawing/2014/main" id="{4EB70108-E150-71D9-81D5-8C8B595EB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18" y="98612"/>
            <a:ext cx="4995582" cy="6660776"/>
          </a:xfrm>
          <a:prstGeom prst="rect">
            <a:avLst/>
          </a:prstGeom>
        </p:spPr>
      </p:pic>
      <p:pic>
        <p:nvPicPr>
          <p:cNvPr id="4" name="Picture 2" descr="Gegenereerde afbeelding">
            <a:extLst>
              <a:ext uri="{FF2B5EF4-FFF2-40B4-BE49-F238E27FC236}">
                <a16:creationId xmlns:a16="http://schemas.microsoft.com/office/drawing/2014/main" id="{62387466-A2C1-64CB-517B-069E28E1D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5" b="35125"/>
          <a:stretch>
            <a:fillRect/>
          </a:stretch>
        </p:blipFill>
        <p:spPr bwMode="auto">
          <a:xfrm>
            <a:off x="5311588" y="2846294"/>
            <a:ext cx="6719047" cy="388143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" name="Picture 2" descr="Aimbulance onboarding kit">
            <a:extLst>
              <a:ext uri="{FF2B5EF4-FFF2-40B4-BE49-F238E27FC236}">
                <a16:creationId xmlns:a16="http://schemas.microsoft.com/office/drawing/2014/main" id="{FA6733D4-81B7-DF66-315D-C96D87608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6" r="1" b="15786"/>
          <a:stretch>
            <a:fillRect/>
          </a:stretch>
        </p:blipFill>
        <p:spPr bwMode="auto">
          <a:xfrm>
            <a:off x="5311589" y="130273"/>
            <a:ext cx="4150464" cy="254178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01285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 laatste baby van het Refaja | de Volkskrant">
            <a:extLst>
              <a:ext uri="{FF2B5EF4-FFF2-40B4-BE49-F238E27FC236}">
                <a16:creationId xmlns:a16="http://schemas.microsoft.com/office/drawing/2014/main" id="{0EEE1695-22FE-DA4F-0008-588694710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110632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1AFBD20C-3F5B-CBDF-BF05-DDC2E6AED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087" y="1713925"/>
            <a:ext cx="4956313" cy="47789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556BCEC-EAFC-58AB-53C9-68222B0E3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52" y="408536"/>
            <a:ext cx="8629650" cy="1325563"/>
          </a:xfrm>
        </p:spPr>
        <p:txBody>
          <a:bodyPr>
            <a:normAutofit/>
          </a:bodyPr>
          <a:lstStyle/>
          <a:p>
            <a:r>
              <a:rPr lang="nl-NL" sz="4000" b="1" dirty="0"/>
              <a:t>ZEEUWS REGIONAAL FLEXPLATFORM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E2CCD5-1181-753F-4A44-03AE5D7CD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600" b="1" dirty="0"/>
              <a:t>Samen voor de Zeeuwse Zorg – Flexibel en verbindend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200" dirty="0"/>
              <a:t> Autonomie: Medewerkers kiezen hun diensten en werktijden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/>
              <a:t>Verbondenheid: Samenwerking via Zeeuwse zorgnetwerken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/>
              <a:t>Flexibiliteit: Opties voor contracturen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/>
              <a:t>Zekerheid: Inkomen bij ziekte, pensioen, training en groeikansen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/>
              <a:t>Voordeel: Minder externe inhuur door regionale samenwerking</a:t>
            </a:r>
          </a:p>
          <a:p>
            <a:endParaRPr lang="nl-NL" dirty="0"/>
          </a:p>
          <a:p>
            <a:pPr marL="0" indent="0" algn="ctr">
              <a:buNone/>
            </a:pPr>
            <a:endParaRPr lang="nl-NL" sz="5100" b="1" i="1" dirty="0">
              <a:solidFill>
                <a:srgbClr val="E1341C"/>
              </a:solidFill>
            </a:endParaRPr>
          </a:p>
        </p:txBody>
      </p:sp>
      <p:pic>
        <p:nvPicPr>
          <p:cNvPr id="5" name="Graphic 4" descr="Klok met effen opvulling">
            <a:extLst>
              <a:ext uri="{FF2B5EF4-FFF2-40B4-BE49-F238E27FC236}">
                <a16:creationId xmlns:a16="http://schemas.microsoft.com/office/drawing/2014/main" id="{01EC5A81-B96A-B04F-5460-ED52FCD5EF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3752" y="2600875"/>
            <a:ext cx="447675" cy="447675"/>
          </a:xfrm>
          <a:prstGeom prst="rect">
            <a:avLst/>
          </a:prstGeom>
        </p:spPr>
      </p:pic>
      <p:pic>
        <p:nvPicPr>
          <p:cNvPr id="7" name="Graphic 6" descr="Sociaal netwerk silhouet">
            <a:extLst>
              <a:ext uri="{FF2B5EF4-FFF2-40B4-BE49-F238E27FC236}">
                <a16:creationId xmlns:a16="http://schemas.microsoft.com/office/drawing/2014/main" id="{DE0945D7-080C-D184-02FD-4CD8003A41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0525" y="3324580"/>
            <a:ext cx="447675" cy="447675"/>
          </a:xfrm>
          <a:prstGeom prst="rect">
            <a:avLst/>
          </a:prstGeom>
        </p:spPr>
      </p:pic>
      <p:pic>
        <p:nvPicPr>
          <p:cNvPr id="9" name="Graphic 8" descr="Pijl-rechts met effen opvulling">
            <a:extLst>
              <a:ext uri="{FF2B5EF4-FFF2-40B4-BE49-F238E27FC236}">
                <a16:creationId xmlns:a16="http://schemas.microsoft.com/office/drawing/2014/main" id="{08032335-A1CE-0C6F-5858-253E8EE01C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2424" y="4048285"/>
            <a:ext cx="447676" cy="447676"/>
          </a:xfrm>
          <a:prstGeom prst="rect">
            <a:avLst/>
          </a:prstGeom>
        </p:spPr>
      </p:pic>
      <p:pic>
        <p:nvPicPr>
          <p:cNvPr id="11" name="Graphic 10" descr="Schild met vinkje met effen opvulling">
            <a:extLst>
              <a:ext uri="{FF2B5EF4-FFF2-40B4-BE49-F238E27FC236}">
                <a16:creationId xmlns:a16="http://schemas.microsoft.com/office/drawing/2014/main" id="{CB432589-941F-9C3A-8D85-2468A450F7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2352" y="4843572"/>
            <a:ext cx="447676" cy="447676"/>
          </a:xfrm>
          <a:prstGeom prst="rect">
            <a:avLst/>
          </a:prstGeom>
        </p:spPr>
      </p:pic>
      <p:pic>
        <p:nvPicPr>
          <p:cNvPr id="13" name="Graphic 12" descr="Handdruk met effen opvulling">
            <a:extLst>
              <a:ext uri="{FF2B5EF4-FFF2-40B4-BE49-F238E27FC236}">
                <a16:creationId xmlns:a16="http://schemas.microsoft.com/office/drawing/2014/main" id="{D95FEEA7-614E-5116-40C4-C480AD7F1A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0523" y="5587508"/>
            <a:ext cx="447677" cy="447677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D5682A44-E539-DE0D-E57D-273FBB412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B06BA6B-344F-3688-0B58-F9A6BB8FF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1338794"/>
      </p:ext>
    </p:extLst>
  </p:cSld>
  <p:clrMapOvr>
    <a:masterClrMapping/>
  </p:clrMapOvr>
</p:sld>
</file>

<file path=ppt/theme/theme1.xml><?xml version="1.0" encoding="utf-8"?>
<a:theme xmlns:a="http://schemas.openxmlformats.org/drawingml/2006/main" name="viazorg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90215 Sjabloon PPP" id="{8EC35757-A97B-4024-BF8B-759A8A6B0CAC}" vid="{87EAC16C-6EC3-412F-AFE5-D6783E563A6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D0D4D1C7E1DB4B9090FD33E30232AB" ma:contentTypeVersion="17" ma:contentTypeDescription="Een nieuw document maken." ma:contentTypeScope="" ma:versionID="fb3e9d3d07f81aa286cbd34eced93058">
  <xsd:schema xmlns:xsd="http://www.w3.org/2001/XMLSchema" xmlns:xs="http://www.w3.org/2001/XMLSchema" xmlns:p="http://schemas.microsoft.com/office/2006/metadata/properties" xmlns:ns2="5ac7deab-2de5-4a0f-9469-574c04cb1a84" xmlns:ns3="98319294-7eda-4482-a3b2-a373d48b93af" targetNamespace="http://schemas.microsoft.com/office/2006/metadata/properties" ma:root="true" ma:fieldsID="d6eca82a12ce47c2fb7e3638c4680638" ns2:_="" ns3:_="">
    <xsd:import namespace="5ac7deab-2de5-4a0f-9469-574c04cb1a84"/>
    <xsd:import namespace="98319294-7eda-4482-a3b2-a373d48b93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Dat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c7deab-2de5-4a0f-9469-574c04cb1a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9e719a91-1b70-44eb-8652-d703d90213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Date" ma:index="22" nillable="true" ma:displayName="Date" ma:format="DateTime" ma:internalName="Date">
      <xsd:simpleType>
        <xsd:restriction base="dms:DateTim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319294-7eda-4482-a3b2-a373d48b93a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e558723-c559-4e0f-b4d0-d054ed5ce1a8}" ma:internalName="TaxCatchAll" ma:showField="CatchAllData" ma:web="98319294-7eda-4482-a3b2-a373d48b93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ac7deab-2de5-4a0f-9469-574c04cb1a84">
      <Terms xmlns="http://schemas.microsoft.com/office/infopath/2007/PartnerControls"/>
    </lcf76f155ced4ddcb4097134ff3c332f>
    <TaxCatchAll xmlns="98319294-7eda-4482-a3b2-a373d48b93af" xsi:nil="true"/>
    <Date xmlns="5ac7deab-2de5-4a0f-9469-574c04cb1a84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1E1B75B92DA64980C34FC7936AFA07" ma:contentTypeVersion="13" ma:contentTypeDescription="Een nieuw document maken." ma:contentTypeScope="" ma:versionID="8257d90a2384d37dcfb88cf318393296">
  <xsd:schema xmlns:xsd="http://www.w3.org/2001/XMLSchema" xmlns:xs="http://www.w3.org/2001/XMLSchema" xmlns:p="http://schemas.microsoft.com/office/2006/metadata/properties" xmlns:ns2="6058c368-c36b-4050-a672-a3ffaacf20dd" xmlns:ns3="2073aad9-75c3-40e1-b654-858786a28965" targetNamespace="http://schemas.microsoft.com/office/2006/metadata/properties" ma:root="true" ma:fieldsID="24a158feaf3a1b231007781f2447b5f3" ns2:_="" ns3:_="">
    <xsd:import namespace="6058c368-c36b-4050-a672-a3ffaacf20dd"/>
    <xsd:import namespace="2073aad9-75c3-40e1-b654-858786a2896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58c368-c36b-4050-a672-a3ffaacf20d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dexed="true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1" nillable="true" ma:displayName="Taxonomy Catch All Column" ma:hidden="true" ma:list="{d4103256-fe95-43e2-8744-bc0ecb3d8a9b}" ma:internalName="TaxCatchAll" ma:showField="CatchAllData" ma:web="6058c368-c36b-4050-a672-a3ffaacf20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73aad9-75c3-40e1-b654-858786a289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1d6409da-4cfd-4e1e-8af8-762ce5804e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907A9D-1C48-4118-B2E4-01567551F2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AEF101-A774-4F96-8D5F-D456EE5283FD}"/>
</file>

<file path=customXml/itemProps3.xml><?xml version="1.0" encoding="utf-8"?>
<ds:datastoreItem xmlns:ds="http://schemas.openxmlformats.org/officeDocument/2006/customXml" ds:itemID="{1FFFAB34-6953-48CA-82B2-D9F2AF6B2967}">
  <ds:schemaRefs>
    <ds:schemaRef ds:uri="http://schemas.microsoft.com/office/2006/metadata/properties"/>
    <ds:schemaRef ds:uri="http://schemas.microsoft.com/office/infopath/2007/PartnerControls"/>
    <ds:schemaRef ds:uri="b2aef9f5-97d7-4b2d-adb1-547f878c056b"/>
    <ds:schemaRef ds:uri="8d77e3ad-ecf2-4b61-9d07-c20a7882f148"/>
    <ds:schemaRef ds:uri="2073aad9-75c3-40e1-b654-858786a28965"/>
    <ds:schemaRef ds:uri="6058c368-c36b-4050-a672-a3ffaacf20dd"/>
  </ds:schemaRefs>
</ds:datastoreItem>
</file>

<file path=customXml/itemProps4.xml><?xml version="1.0" encoding="utf-8"?>
<ds:datastoreItem xmlns:ds="http://schemas.openxmlformats.org/officeDocument/2006/customXml" ds:itemID="{6BAA879D-7B40-41D9-96CD-A4335FFFBF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58c368-c36b-4050-a672-a3ffaacf20dd"/>
    <ds:schemaRef ds:uri="2073aad9-75c3-40e1-b654-858786a289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Viazorg Powerpoint Sjabloon</Template>
  <TotalTime>0</TotalTime>
  <Words>685</Words>
  <Application>Microsoft Office PowerPoint</Application>
  <PresentationFormat>Breedbeeld</PresentationFormat>
  <Paragraphs>139</Paragraphs>
  <Slides>14</Slides>
  <Notes>12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</vt:lpstr>
      <vt:lpstr>Wingdings</vt:lpstr>
      <vt:lpstr>viazorg-thema</vt:lpstr>
      <vt:lpstr>Flexibel en toch verbonden</vt:lpstr>
      <vt:lpstr>PowerPoint-presentatie</vt:lpstr>
      <vt:lpstr>UITDAGINGEN IN DE ZORG</vt:lpstr>
      <vt:lpstr>PowerPoint-presentatie</vt:lpstr>
      <vt:lpstr>WEDERKERIGHEID: DE KERN</vt:lpstr>
      <vt:lpstr>TRADITIONEEL VS. MODERN WERKGEVERSCHAP</vt:lpstr>
      <vt:lpstr>PowerPoint-presentatie</vt:lpstr>
      <vt:lpstr>PowerPoint-presentatie</vt:lpstr>
      <vt:lpstr>ZEEUWS REGIONAAL FLEXPLATFORM </vt:lpstr>
      <vt:lpstr>HET GOEDE GESPREK</vt:lpstr>
      <vt:lpstr>PowerPoint-presentatie</vt:lpstr>
      <vt:lpstr>OEFENING  HET GOEDE GESPREK IN DUOS</vt:lpstr>
      <vt:lpstr>PowerPoint-presentatie</vt:lpstr>
      <vt:lpstr>AFRONDING &amp; ACTIEPLAN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Professionals uit Europa halen</dc:title>
  <dc:creator>Remco Wisse</dc:creator>
  <cp:lastModifiedBy>Valesca Lefeber | AddVision</cp:lastModifiedBy>
  <cp:revision>46</cp:revision>
  <cp:lastPrinted>2020-07-20T12:43:13Z</cp:lastPrinted>
  <dcterms:created xsi:type="dcterms:W3CDTF">2020-07-09T07:24:33Z</dcterms:created>
  <dcterms:modified xsi:type="dcterms:W3CDTF">2025-06-12T09:22:24Z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0x01010074D0D4D1C7E1DB4B9090FD33E30232AB</vt:lpwstr>
  </property>
  <property fmtid="{D5CDD505-2E9C-101B-9397-08002B2CF9AE}" pid="3" name="Order">
    <vt:r8>2368200</vt:r8>
  </property>
  <property fmtid="{D5CDD505-2E9C-101B-9397-08002B2CF9AE}" pid="4" name="_dlc_DocIdItemGuid">
    <vt:lpwstr>9a070871-e1ea-41bd-9917-f714f0702550</vt:lpwstr>
  </property>
  <property fmtid="{D5CDD505-2E9C-101B-9397-08002B2CF9AE}" pid="5" name="MediaServiceImageTags">
    <vt:lpwstr/>
  </property>
</Properties>
</file>