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authors.xml" ContentType="application/vnd.ms-powerpoint.authors+xml"/>
  <Override PartName="/ppt/changesInfos/changesInfo1.xml" ContentType="application/vnd.ms-powerpoint.changesinfo+xml"/>
  <Override PartName="/ppt/comments/modernComment_110_8CD2C6B3.xml" ContentType="application/vnd.ms-powerpoint.comment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revisionInfo.xml" ContentType="application/vnd.ms-powerpoint.revisioninfo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17.xml" ContentType="application/vnd.openxmlformats-officedocument.presentationml.slide+xml"/>
  <Override PartName="/ppt/comments/modernComment_121_1010D6F2.xml" ContentType="application/vnd.ms-powerpoint.comment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2" r:id="rId2"/>
    <p:sldId id="282" r:id="rId3"/>
    <p:sldId id="284" r:id="rId4"/>
    <p:sldId id="260" r:id="rId5"/>
    <p:sldId id="263" r:id="rId6"/>
    <p:sldId id="286" r:id="rId7"/>
    <p:sldId id="287" r:id="rId8"/>
    <p:sldId id="277" r:id="rId9"/>
    <p:sldId id="278" r:id="rId10"/>
    <p:sldId id="285" r:id="rId11"/>
    <p:sldId id="288" r:id="rId12"/>
    <p:sldId id="289" r:id="rId13"/>
    <p:sldId id="272" r:id="rId14"/>
    <p:sldId id="274" r:id="rId15"/>
    <p:sldId id="281" r:id="rId16"/>
    <p:sldId id="290" r:id="rId17"/>
    <p:sldId id="283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90C735-37CE-22CD-332F-32FA88AECBAB}" name="Pauwels, Mariliza" initials="MP" userId="S::m.pauwels@svrz.nl::a6058011-6023-486d-bf8e-09864ee6a781" providerId="AD"/>
  <p188:author id="{CA301CB2-CF23-9857-263D-DAC76231612E}" name="Schoor, Margreeth van der" initials="Sd" userId="S::margreeth.van.der.schoor@svrz.nl::32933c93-784e-499d-9f72-e941398a45b4" providerId="AD"/>
  <p188:author id="{00FE60FF-86BA-827A-3093-95E4D8D8EDCD}" name="Suurmond, Wendy" initials="WS" userId="S::w.suurmond@svrz.nl::e7db5d00-140c-4302-b6c3-482aa1b453d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0058"/>
    <a:srgbClr val="3DB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1A12EA-1A84-502A-0A13-9DA10A207E30}" v="38" dt="2026-09-15T07:52:08.360"/>
    <p1510:client id="{D09CA619-0608-9924-DFCA-2D106308D7A3}" v="4" dt="2026-09-16T10:07:45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wels, Mariliza" userId="a6058011-6023-486d-bf8e-09864ee6a781" providerId="ADAL" clId="{CF610331-C8BA-4B35-A85F-2168024065A8}"/>
    <pc:docChg chg="delSld">
      <pc:chgData name="Pauwels, Mariliza" userId="a6058011-6023-486d-bf8e-09864ee6a781" providerId="ADAL" clId="{CF610331-C8BA-4B35-A85F-2168024065A8}" dt="2026-08-28T09:28:25.617" v="0" actId="2696"/>
      <pc:docMkLst>
        <pc:docMk/>
      </pc:docMkLst>
    </pc:docChg>
  </pc:docChgLst>
  <pc:docChgLst>
    <pc:chgData name="Pauwels, Mariliza" userId="S::m.pauwels@svrz.nl::a6058011-6023-486d-bf8e-09864ee6a781" providerId="AD" clId="Web-{711A12EA-1A84-502A-0A13-9DA10A207E30}"/>
    <pc:docChg chg="modSld">
      <pc:chgData name="Pauwels, Mariliza" userId="S::m.pauwels@svrz.nl::a6058011-6023-486d-bf8e-09864ee6a781" providerId="AD" clId="Web-{711A12EA-1A84-502A-0A13-9DA10A207E30}" dt="2026-09-15T07:51:32.186" v="30" actId="20577"/>
      <pc:docMkLst>
        <pc:docMk/>
      </pc:docMkLst>
      <pc:sldChg chg="modSp">
        <pc:chgData name="Pauwels, Mariliza" userId="S::m.pauwels@svrz.nl::a6058011-6023-486d-bf8e-09864ee6a781" providerId="AD" clId="Web-{711A12EA-1A84-502A-0A13-9DA10A207E30}" dt="2026-09-15T07:51:32.186" v="30" actId="20577"/>
        <pc:sldMkLst>
          <pc:docMk/>
          <pc:sldMk cId="3996931936" sldId="281"/>
        </pc:sldMkLst>
        <pc:spChg chg="mod">
          <ac:chgData name="Pauwels, Mariliza" userId="S::m.pauwels@svrz.nl::a6058011-6023-486d-bf8e-09864ee6a781" providerId="AD" clId="Web-{711A12EA-1A84-502A-0A13-9DA10A207E30}" dt="2026-09-15T07:50:21.011" v="21" actId="20577"/>
          <ac:spMkLst>
            <pc:docMk/>
            <pc:sldMk cId="3996931936" sldId="281"/>
            <ac:spMk id="2" creationId="{1CBA8B50-FDA6-E7CF-7D9B-1C81A8CA3265}"/>
          </ac:spMkLst>
        </pc:spChg>
        <pc:spChg chg="mod">
          <ac:chgData name="Pauwels, Mariliza" userId="S::m.pauwels@svrz.nl::a6058011-6023-486d-bf8e-09864ee6a781" providerId="AD" clId="Web-{711A12EA-1A84-502A-0A13-9DA10A207E30}" dt="2026-09-15T07:51:32.186" v="30" actId="20577"/>
          <ac:spMkLst>
            <pc:docMk/>
            <pc:sldMk cId="3996931936" sldId="281"/>
            <ac:spMk id="4" creationId="{07955B10-244F-319E-8BF3-361B0813A928}"/>
          </ac:spMkLst>
        </pc:spChg>
      </pc:sldChg>
    </pc:docChg>
  </pc:docChgLst>
  <pc:docChgLst>
    <pc:chgData name="Pauwels, Mariliza" userId="S::m.pauwels@svrz.nl::a6058011-6023-486d-bf8e-09864ee6a781" providerId="AD" clId="Web-{47FB6B2D-117A-77D5-8F93-C81E9920A3E3}"/>
    <pc:docChg chg="addSld modSld sldOrd">
      <pc:chgData name="Pauwels, Mariliza" userId="S::m.pauwels@svrz.nl::a6058011-6023-486d-bf8e-09864ee6a781" providerId="AD" clId="Web-{47FB6B2D-117A-77D5-8F93-C81E9920A3E3}" dt="2026-09-04T11:12:51.105" v="84" actId="20577"/>
      <pc:docMkLst>
        <pc:docMk/>
      </pc:docMkLst>
      <pc:sldChg chg="modSp add ord replId">
        <pc:chgData name="Pauwels, Mariliza" userId="S::m.pauwels@svrz.nl::a6058011-6023-486d-bf8e-09864ee6a781" providerId="AD" clId="Web-{47FB6B2D-117A-77D5-8F93-C81E9920A3E3}" dt="2026-09-04T11:12:51.105" v="84" actId="20577"/>
        <pc:sldMkLst>
          <pc:docMk/>
          <pc:sldMk cId="3996931936" sldId="281"/>
        </pc:sldMkLst>
        <pc:spChg chg="mod">
          <ac:chgData name="Pauwels, Mariliza" userId="S::m.pauwels@svrz.nl::a6058011-6023-486d-bf8e-09864ee6a781" providerId="AD" clId="Web-{47FB6B2D-117A-77D5-8F93-C81E9920A3E3}" dt="2026-09-04T11:12:26.901" v="36" actId="14100"/>
          <ac:spMkLst>
            <pc:docMk/>
            <pc:sldMk cId="3996931936" sldId="281"/>
            <ac:spMk id="2" creationId="{1CBA8B50-FDA6-E7CF-7D9B-1C81A8CA3265}"/>
          </ac:spMkLst>
        </pc:spChg>
        <pc:spChg chg="mod">
          <ac:chgData name="Pauwels, Mariliza" userId="S::m.pauwels@svrz.nl::a6058011-6023-486d-bf8e-09864ee6a781" providerId="AD" clId="Web-{47FB6B2D-117A-77D5-8F93-C81E9920A3E3}" dt="2026-09-04T11:12:51.105" v="84" actId="20577"/>
          <ac:spMkLst>
            <pc:docMk/>
            <pc:sldMk cId="3996931936" sldId="281"/>
            <ac:spMk id="4" creationId="{07955B10-244F-319E-8BF3-361B0813A928}"/>
          </ac:spMkLst>
        </pc:spChg>
      </pc:sldChg>
    </pc:docChg>
  </pc:docChgLst>
  <pc:docChgLst>
    <pc:chgData name="Suurmond, Wendy" userId="S::w.suurmond@svrz.nl::e7db5d00-140c-4302-b6c3-482aa1b453d5" providerId="AD" clId="Web-{C42BC16F-3551-A812-CA3A-7C43E9BCA63C}"/>
    <pc:docChg chg="addSld delSld modSld">
      <pc:chgData name="Suurmond, Wendy" userId="S::w.suurmond@svrz.nl::e7db5d00-140c-4302-b6c3-482aa1b453d5" providerId="AD" clId="Web-{C42BC16F-3551-A812-CA3A-7C43E9BCA63C}" dt="2026-09-10T11:45:31.718" v="113" actId="20577"/>
      <pc:docMkLst>
        <pc:docMk/>
      </pc:docMkLst>
      <pc:sldChg chg="addSp delSp modSp">
        <pc:chgData name="Suurmond, Wendy" userId="S::w.suurmond@svrz.nl::e7db5d00-140c-4302-b6c3-482aa1b453d5" providerId="AD" clId="Web-{C42BC16F-3551-A812-CA3A-7C43E9BCA63C}" dt="2026-09-10T11:40:22.926" v="63" actId="1076"/>
        <pc:sldMkLst>
          <pc:docMk/>
          <pc:sldMk cId="4173976607" sldId="262"/>
        </pc:sldMkLst>
        <pc:spChg chg="mod">
          <ac:chgData name="Suurmond, Wendy" userId="S::w.suurmond@svrz.nl::e7db5d00-140c-4302-b6c3-482aa1b453d5" providerId="AD" clId="Web-{C42BC16F-3551-A812-CA3A-7C43E9BCA63C}" dt="2026-09-10T11:37:16.232" v="29" actId="1076"/>
          <ac:spMkLst>
            <pc:docMk/>
            <pc:sldMk cId="4173976607" sldId="262"/>
            <ac:spMk id="6" creationId="{6231F8F9-6085-6040-F46E-C7963050DFA8}"/>
          </ac:spMkLst>
        </pc:spChg>
        <pc:spChg chg="add mod">
          <ac:chgData name="Suurmond, Wendy" userId="S::w.suurmond@svrz.nl::e7db5d00-140c-4302-b6c3-482aa1b453d5" providerId="AD" clId="Web-{C42BC16F-3551-A812-CA3A-7C43E9BCA63C}" dt="2026-09-10T11:39:25.174" v="45" actId="1076"/>
          <ac:spMkLst>
            <pc:docMk/>
            <pc:sldMk cId="4173976607" sldId="262"/>
            <ac:spMk id="14" creationId="{78ED41C8-F441-7778-DFDE-6363F417EC91}"/>
          </ac:spMkLst>
        </pc:spChg>
        <pc:spChg chg="add mod">
          <ac:chgData name="Suurmond, Wendy" userId="S::w.suurmond@svrz.nl::e7db5d00-140c-4302-b6c3-482aa1b453d5" providerId="AD" clId="Web-{C42BC16F-3551-A812-CA3A-7C43E9BCA63C}" dt="2026-09-10T11:40:22.926" v="63" actId="1076"/>
          <ac:spMkLst>
            <pc:docMk/>
            <pc:sldMk cId="4173976607" sldId="262"/>
            <ac:spMk id="16" creationId="{356A4B24-8E54-CF83-1621-3D1365966B76}"/>
          </ac:spMkLst>
        </pc:spChg>
      </pc:sldChg>
      <pc:sldChg chg="modSp add">
        <pc:chgData name="Suurmond, Wendy" userId="S::w.suurmond@svrz.nl::e7db5d00-140c-4302-b6c3-482aa1b453d5" providerId="AD" clId="Web-{C42BC16F-3551-A812-CA3A-7C43E9BCA63C}" dt="2026-09-10T11:40:43.911" v="71" actId="20577"/>
        <pc:sldMkLst>
          <pc:docMk/>
          <pc:sldMk cId="3731817120" sldId="282"/>
        </pc:sldMkLst>
        <pc:spChg chg="mod">
          <ac:chgData name="Suurmond, Wendy" userId="S::w.suurmond@svrz.nl::e7db5d00-140c-4302-b6c3-482aa1b453d5" providerId="AD" clId="Web-{C42BC16F-3551-A812-CA3A-7C43E9BCA63C}" dt="2026-09-10T11:40:40.442" v="69" actId="20577"/>
          <ac:spMkLst>
            <pc:docMk/>
            <pc:sldMk cId="3731817120" sldId="282"/>
            <ac:spMk id="2" creationId="{E4423D41-419B-3FE5-ECB8-F4BE2296722A}"/>
          </ac:spMkLst>
        </pc:spChg>
        <pc:spChg chg="mod">
          <ac:chgData name="Suurmond, Wendy" userId="S::w.suurmond@svrz.nl::e7db5d00-140c-4302-b6c3-482aa1b453d5" providerId="AD" clId="Web-{C42BC16F-3551-A812-CA3A-7C43E9BCA63C}" dt="2026-09-10T11:40:43.911" v="71" actId="20577"/>
          <ac:spMkLst>
            <pc:docMk/>
            <pc:sldMk cId="3731817120" sldId="282"/>
            <ac:spMk id="7" creationId="{07EBAE6F-D48C-6BC1-065D-E8157FB09BED}"/>
          </ac:spMkLst>
        </pc:spChg>
      </pc:sldChg>
      <pc:sldChg chg="add">
        <pc:chgData name="Suurmond, Wendy" userId="S::w.suurmond@svrz.nl::e7db5d00-140c-4302-b6c3-482aa1b453d5" providerId="AD" clId="Web-{C42BC16F-3551-A812-CA3A-7C43E9BCA63C}" dt="2026-09-10T11:41:21.537" v="72"/>
        <pc:sldMkLst>
          <pc:docMk/>
          <pc:sldMk cId="1939622526" sldId="283"/>
        </pc:sldMkLst>
      </pc:sldChg>
      <pc:sldChg chg="modSp add">
        <pc:chgData name="Suurmond, Wendy" userId="S::w.suurmond@svrz.nl::e7db5d00-140c-4302-b6c3-482aa1b453d5" providerId="AD" clId="Web-{C42BC16F-3551-A812-CA3A-7C43E9BCA63C}" dt="2026-09-10T11:45:31.718" v="113" actId="20577"/>
        <pc:sldMkLst>
          <pc:docMk/>
          <pc:sldMk cId="3878251249" sldId="284"/>
        </pc:sldMkLst>
        <pc:spChg chg="mod">
          <ac:chgData name="Suurmond, Wendy" userId="S::w.suurmond@svrz.nl::e7db5d00-140c-4302-b6c3-482aa1b453d5" providerId="AD" clId="Web-{C42BC16F-3551-A812-CA3A-7C43E9BCA63C}" dt="2026-09-10T11:45:31.718" v="113" actId="20577"/>
          <ac:spMkLst>
            <pc:docMk/>
            <pc:sldMk cId="3878251249" sldId="284"/>
            <ac:spMk id="5" creationId="{5CDBA2E3-17C8-4BB1-D0EE-EBFC00B8565A}"/>
          </ac:spMkLst>
        </pc:spChg>
        <pc:spChg chg="mod">
          <ac:chgData name="Suurmond, Wendy" userId="S::w.suurmond@svrz.nl::e7db5d00-140c-4302-b6c3-482aa1b453d5" providerId="AD" clId="Web-{C42BC16F-3551-A812-CA3A-7C43E9BCA63C}" dt="2026-09-10T11:42:35.368" v="84" actId="20577"/>
          <ac:spMkLst>
            <pc:docMk/>
            <pc:sldMk cId="3878251249" sldId="284"/>
            <ac:spMk id="6" creationId="{23B6EFB8-D729-BBF6-8E05-76174D884FB4}"/>
          </ac:spMkLst>
        </pc:spChg>
      </pc:sldChg>
      <pc:sldMasterChg chg="addSldLayout">
        <pc:chgData name="Suurmond, Wendy" userId="S::w.suurmond@svrz.nl::e7db5d00-140c-4302-b6c3-482aa1b453d5" providerId="AD" clId="Web-{C42BC16F-3551-A812-CA3A-7C43E9BCA63C}" dt="2026-09-10T11:42:18.289" v="74"/>
        <pc:sldMasterMkLst>
          <pc:docMk/>
          <pc:sldMasterMk cId="2628232378" sldId="2147483648"/>
        </pc:sldMasterMkLst>
        <pc:sldLayoutChg chg="add">
          <pc:chgData name="Suurmond, Wendy" userId="S::w.suurmond@svrz.nl::e7db5d00-140c-4302-b6c3-482aa1b453d5" providerId="AD" clId="Web-{C42BC16F-3551-A812-CA3A-7C43E9BCA63C}" dt="2026-09-10T11:42:18.289" v="74"/>
          <pc:sldLayoutMkLst>
            <pc:docMk/>
            <pc:sldMasterMk cId="2628232378" sldId="2147483648"/>
            <pc:sldLayoutMk cId="1037811485" sldId="2147483664"/>
          </pc:sldLayoutMkLst>
        </pc:sldLayoutChg>
      </pc:sldMasterChg>
    </pc:docChg>
  </pc:docChgLst>
  <pc:docChgLst>
    <pc:chgData name="Schoor, Margreeth van der" userId="S::margreeth.van.der.schoor@svrz.nl::32933c93-784e-499d-9f72-e941398a45b4" providerId="AD" clId="Web-{F3FAB6B3-D1AA-E301-506D-731AA21C4E94}"/>
    <pc:docChg chg="mod">
      <pc:chgData name="Schoor, Margreeth van der" userId="S::margreeth.van.der.schoor@svrz.nl::32933c93-784e-499d-9f72-e941398a45b4" providerId="AD" clId="Web-{F3FAB6B3-D1AA-E301-506D-731AA21C4E94}" dt="2026-09-01T07:17:35.914" v="0"/>
      <pc:docMkLst>
        <pc:docMk/>
      </pc:docMkLst>
    </pc:docChg>
  </pc:docChgLst>
  <pc:docChgLst>
    <pc:chgData name="Suurmond, Wendy" userId="S::w.suurmond@svrz.nl::e7db5d00-140c-4302-b6c3-482aa1b453d5" providerId="AD" clId="Web-{D09CA619-0608-9924-DFCA-2D106308D7A3}"/>
    <pc:docChg chg="modSld">
      <pc:chgData name="Suurmond, Wendy" userId="S::w.suurmond@svrz.nl::e7db5d00-140c-4302-b6c3-482aa1b453d5" providerId="AD" clId="Web-{D09CA619-0608-9924-DFCA-2D106308D7A3}" dt="2026-09-16T10:07:27.515" v="1" actId="1076"/>
      <pc:docMkLst>
        <pc:docMk/>
      </pc:docMkLst>
      <pc:sldChg chg="modSp">
        <pc:chgData name="Suurmond, Wendy" userId="S::w.suurmond@svrz.nl::e7db5d00-140c-4302-b6c3-482aa1b453d5" providerId="AD" clId="Web-{D09CA619-0608-9924-DFCA-2D106308D7A3}" dt="2026-09-16T10:07:27.515" v="1" actId="1076"/>
        <pc:sldMkLst>
          <pc:docMk/>
          <pc:sldMk cId="3996931936" sldId="281"/>
        </pc:sldMkLst>
        <pc:spChg chg="mod">
          <ac:chgData name="Suurmond, Wendy" userId="S::w.suurmond@svrz.nl::e7db5d00-140c-4302-b6c3-482aa1b453d5" providerId="AD" clId="Web-{D09CA619-0608-9924-DFCA-2D106308D7A3}" dt="2026-09-16T10:07:27.515" v="1" actId="1076"/>
          <ac:spMkLst>
            <pc:docMk/>
            <pc:sldMk cId="3996931936" sldId="281"/>
            <ac:spMk id="2" creationId="{1CBA8B50-FDA6-E7CF-7D9B-1C81A8CA3265}"/>
          </ac:spMkLst>
        </pc:spChg>
      </pc:sldChg>
    </pc:docChg>
  </pc:docChgLst>
  <pc:docChgLst>
    <pc:chgData name="Schoor, Margreeth van der" userId="S::margreeth.van.der.schoor@svrz.nl::32933c93-784e-499d-9f72-e941398a45b4" providerId="AD" clId="Web-{E876420D-C6F1-1624-7AEC-81F750381780}"/>
    <pc:docChg chg="addSld delSld modSld">
      <pc:chgData name="Schoor, Margreeth van der" userId="S::margreeth.van.der.schoor@svrz.nl::32933c93-784e-499d-9f72-e941398a45b4" providerId="AD" clId="Web-{E876420D-C6F1-1624-7AEC-81F750381780}" dt="2026-09-02T08:47:09.860" v="427"/>
      <pc:docMkLst>
        <pc:docMk/>
      </pc:docMkLst>
      <pc:sldChg chg="modSp">
        <pc:chgData name="Schoor, Margreeth van der" userId="S::margreeth.van.der.schoor@svrz.nl::32933c93-784e-499d-9f72-e941398a45b4" providerId="AD" clId="Web-{E876420D-C6F1-1624-7AEC-81F750381780}" dt="2026-09-02T08:45:37.903" v="402" actId="20577"/>
        <pc:sldMkLst>
          <pc:docMk/>
          <pc:sldMk cId="2362623667" sldId="272"/>
        </pc:sldMkLst>
        <pc:spChg chg="mod">
          <ac:chgData name="Schoor, Margreeth van der" userId="S::margreeth.van.der.schoor@svrz.nl::32933c93-784e-499d-9f72-e941398a45b4" providerId="AD" clId="Web-{E876420D-C6F1-1624-7AEC-81F750381780}" dt="2026-09-02T08:45:37.903" v="402" actId="20577"/>
          <ac:spMkLst>
            <pc:docMk/>
            <pc:sldMk cId="2362623667" sldId="272"/>
            <ac:spMk id="4" creationId="{62F61A4E-568E-BB2F-401F-D3314137E90C}"/>
          </ac:spMkLst>
        </pc:spChg>
      </pc:sldChg>
      <pc:sldChg chg="modSp add replId">
        <pc:chgData name="Schoor, Margreeth van der" userId="S::margreeth.van.der.schoor@svrz.nl::32933c93-784e-499d-9f72-e941398a45b4" providerId="AD" clId="Web-{E876420D-C6F1-1624-7AEC-81F750381780}" dt="2026-09-02T08:37:26.980" v="108" actId="20577"/>
        <pc:sldMkLst>
          <pc:docMk/>
          <pc:sldMk cId="2340213811" sldId="277"/>
        </pc:sldMkLst>
        <pc:spChg chg="mod">
          <ac:chgData name="Schoor, Margreeth van der" userId="S::margreeth.van.der.schoor@svrz.nl::32933c93-784e-499d-9f72-e941398a45b4" providerId="AD" clId="Web-{E876420D-C6F1-1624-7AEC-81F750381780}" dt="2026-09-02T08:37:26.980" v="108" actId="20577"/>
          <ac:spMkLst>
            <pc:docMk/>
            <pc:sldMk cId="2340213811" sldId="277"/>
            <ac:spMk id="4" creationId="{C8E713AD-0779-1033-183E-E13E05CB0A06}"/>
          </ac:spMkLst>
        </pc:spChg>
      </pc:sldChg>
      <pc:sldChg chg="modSp add replId">
        <pc:chgData name="Schoor, Margreeth van der" userId="S::margreeth.van.der.schoor@svrz.nl::32933c93-784e-499d-9f72-e941398a45b4" providerId="AD" clId="Web-{E876420D-C6F1-1624-7AEC-81F750381780}" dt="2026-09-02T08:40:32.799" v="239" actId="20577"/>
        <pc:sldMkLst>
          <pc:docMk/>
          <pc:sldMk cId="3282221098" sldId="278"/>
        </pc:sldMkLst>
        <pc:spChg chg="mod">
          <ac:chgData name="Schoor, Margreeth van der" userId="S::margreeth.van.der.schoor@svrz.nl::32933c93-784e-499d-9f72-e941398a45b4" providerId="AD" clId="Web-{E876420D-C6F1-1624-7AEC-81F750381780}" dt="2026-09-02T08:37:48.340" v="113" actId="20577"/>
          <ac:spMkLst>
            <pc:docMk/>
            <pc:sldMk cId="3282221098" sldId="278"/>
            <ac:spMk id="2" creationId="{51F19E83-C436-C7F3-FFA7-8EB0A64FB2AF}"/>
          </ac:spMkLst>
        </pc:spChg>
        <pc:spChg chg="mod">
          <ac:chgData name="Schoor, Margreeth van der" userId="S::margreeth.van.der.schoor@svrz.nl::32933c93-784e-499d-9f72-e941398a45b4" providerId="AD" clId="Web-{E876420D-C6F1-1624-7AEC-81F750381780}" dt="2026-09-02T08:40:32.799" v="239" actId="20577"/>
          <ac:spMkLst>
            <pc:docMk/>
            <pc:sldMk cId="3282221098" sldId="278"/>
            <ac:spMk id="4" creationId="{644A7CDA-BCB2-3D36-1EAA-D99F6658167A}"/>
          </ac:spMkLst>
        </pc:spChg>
      </pc:sldChg>
    </pc:docChg>
  </pc:docChgLst>
  <pc:docChgLst>
    <pc:chgData name="Suurmond, Wendy" userId="e7db5d00-140c-4302-b6c3-482aa1b453d5" providerId="ADAL" clId="{ACE8843E-2861-4D2B-8285-1664781AD09F}"/>
    <pc:docChg chg="undo custSel addSld delSld modSld sldOrd">
      <pc:chgData name="Suurmond, Wendy" userId="e7db5d00-140c-4302-b6c3-482aa1b453d5" providerId="ADAL" clId="{ACE8843E-2861-4D2B-8285-1664781AD09F}" dt="2026-09-10T12:36:30.078" v="961" actId="1036"/>
      <pc:docMkLst>
        <pc:docMk/>
      </pc:docMkLst>
      <pc:sldChg chg="modSp mod">
        <pc:chgData name="Suurmond, Wendy" userId="e7db5d00-140c-4302-b6c3-482aa1b453d5" providerId="ADAL" clId="{ACE8843E-2861-4D2B-8285-1664781AD09F}" dt="2026-09-10T11:50:54.868" v="59" actId="12"/>
        <pc:sldMkLst>
          <pc:docMk/>
          <pc:sldMk cId="205391499" sldId="260"/>
        </pc:sldMkLst>
        <pc:spChg chg="mod">
          <ac:chgData name="Suurmond, Wendy" userId="e7db5d00-140c-4302-b6c3-482aa1b453d5" providerId="ADAL" clId="{ACE8843E-2861-4D2B-8285-1664781AD09F}" dt="2026-09-10T11:48:33.423" v="57" actId="1076"/>
          <ac:spMkLst>
            <pc:docMk/>
            <pc:sldMk cId="205391499" sldId="260"/>
            <ac:spMk id="2" creationId="{5F6BFA3C-05D8-B1C4-F096-3C435D6AF538}"/>
          </ac:spMkLst>
        </pc:spChg>
        <pc:spChg chg="mod">
          <ac:chgData name="Suurmond, Wendy" userId="e7db5d00-140c-4302-b6c3-482aa1b453d5" providerId="ADAL" clId="{ACE8843E-2861-4D2B-8285-1664781AD09F}" dt="2026-09-10T11:50:54.868" v="59" actId="12"/>
          <ac:spMkLst>
            <pc:docMk/>
            <pc:sldMk cId="205391499" sldId="260"/>
            <ac:spMk id="4" creationId="{13AF04BF-47C4-5F2C-BB73-1B95F405E678}"/>
          </ac:spMkLst>
        </pc:spChg>
      </pc:sldChg>
      <pc:sldChg chg="modSp mod">
        <pc:chgData name="Suurmond, Wendy" userId="e7db5d00-140c-4302-b6c3-482aa1b453d5" providerId="ADAL" clId="{ACE8843E-2861-4D2B-8285-1664781AD09F}" dt="2026-09-10T11:54:58.708" v="118" actId="207"/>
        <pc:sldMkLst>
          <pc:docMk/>
          <pc:sldMk cId="274595028" sldId="263"/>
        </pc:sldMkLst>
        <pc:spChg chg="mod">
          <ac:chgData name="Suurmond, Wendy" userId="e7db5d00-140c-4302-b6c3-482aa1b453d5" providerId="ADAL" clId="{ACE8843E-2861-4D2B-8285-1664781AD09F}" dt="2026-09-10T11:54:39.309" v="112" actId="5793"/>
          <ac:spMkLst>
            <pc:docMk/>
            <pc:sldMk cId="274595028" sldId="263"/>
            <ac:spMk id="2" creationId="{08CF2BB7-02A2-B131-E79F-078F892027FA}"/>
          </ac:spMkLst>
        </pc:spChg>
        <pc:spChg chg="mod">
          <ac:chgData name="Suurmond, Wendy" userId="e7db5d00-140c-4302-b6c3-482aa1b453d5" providerId="ADAL" clId="{ACE8843E-2861-4D2B-8285-1664781AD09F}" dt="2026-09-10T11:54:58.708" v="118" actId="207"/>
          <ac:spMkLst>
            <pc:docMk/>
            <pc:sldMk cId="274595028" sldId="263"/>
            <ac:spMk id="3" creationId="{AE9F3540-297A-DB1E-092C-526ED1AC4B78}"/>
          </ac:spMkLst>
        </pc:spChg>
      </pc:sldChg>
      <pc:sldChg chg="modSp mod">
        <pc:chgData name="Suurmond, Wendy" userId="e7db5d00-140c-4302-b6c3-482aa1b453d5" providerId="ADAL" clId="{ACE8843E-2861-4D2B-8285-1664781AD09F}" dt="2026-09-10T12:27:45.833" v="869" actId="1076"/>
        <pc:sldMkLst>
          <pc:docMk/>
          <pc:sldMk cId="2362623667" sldId="272"/>
        </pc:sldMkLst>
        <pc:spChg chg="mod">
          <ac:chgData name="Suurmond, Wendy" userId="e7db5d00-140c-4302-b6c3-482aa1b453d5" providerId="ADAL" clId="{ACE8843E-2861-4D2B-8285-1664781AD09F}" dt="2026-09-10T12:27:45.833" v="869" actId="1076"/>
          <ac:spMkLst>
            <pc:docMk/>
            <pc:sldMk cId="2362623667" sldId="272"/>
            <ac:spMk id="2" creationId="{A614E7B5-9A71-C92C-8EE3-EB7AC5060D7F}"/>
          </ac:spMkLst>
        </pc:spChg>
        <pc:spChg chg="mod">
          <ac:chgData name="Suurmond, Wendy" userId="e7db5d00-140c-4302-b6c3-482aa1b453d5" providerId="ADAL" clId="{ACE8843E-2861-4D2B-8285-1664781AD09F}" dt="2026-09-10T12:20:11.196" v="817" actId="20577"/>
          <ac:spMkLst>
            <pc:docMk/>
            <pc:sldMk cId="2362623667" sldId="272"/>
            <ac:spMk id="4" creationId="{62F61A4E-568E-BB2F-401F-D3314137E90C}"/>
          </ac:spMkLst>
        </pc:spChg>
      </pc:sldChg>
      <pc:sldChg chg="modSp mod">
        <pc:chgData name="Suurmond, Wendy" userId="e7db5d00-140c-4302-b6c3-482aa1b453d5" providerId="ADAL" clId="{ACE8843E-2861-4D2B-8285-1664781AD09F}" dt="2026-09-10T12:28:40.313" v="886" actId="1076"/>
        <pc:sldMkLst>
          <pc:docMk/>
          <pc:sldMk cId="3117179719" sldId="274"/>
        </pc:sldMkLst>
        <pc:spChg chg="mod">
          <ac:chgData name="Suurmond, Wendy" userId="e7db5d00-140c-4302-b6c3-482aa1b453d5" providerId="ADAL" clId="{ACE8843E-2861-4D2B-8285-1664781AD09F}" dt="2026-09-10T12:27:53.652" v="870" actId="1076"/>
          <ac:spMkLst>
            <pc:docMk/>
            <pc:sldMk cId="3117179719" sldId="274"/>
            <ac:spMk id="2" creationId="{9D015E78-841A-C2CE-A3C8-4C9F7429C8E6}"/>
          </ac:spMkLst>
        </pc:spChg>
        <pc:spChg chg="mod">
          <ac:chgData name="Suurmond, Wendy" userId="e7db5d00-140c-4302-b6c3-482aa1b453d5" providerId="ADAL" clId="{ACE8843E-2861-4D2B-8285-1664781AD09F}" dt="2026-09-10T12:28:40.313" v="886" actId="1076"/>
          <ac:spMkLst>
            <pc:docMk/>
            <pc:sldMk cId="3117179719" sldId="274"/>
            <ac:spMk id="4" creationId="{555DD4A2-C703-84B7-FD09-4970BA60EFC6}"/>
          </ac:spMkLst>
        </pc:spChg>
      </pc:sldChg>
      <pc:sldChg chg="addSp modSp mod ord">
        <pc:chgData name="Suurmond, Wendy" userId="e7db5d00-140c-4302-b6c3-482aa1b453d5" providerId="ADAL" clId="{ACE8843E-2861-4D2B-8285-1664781AD09F}" dt="2026-09-10T12:36:30.078" v="961" actId="1036"/>
        <pc:sldMkLst>
          <pc:docMk/>
          <pc:sldMk cId="2340213811" sldId="277"/>
        </pc:sldMkLst>
        <pc:spChg chg="mod">
          <ac:chgData name="Suurmond, Wendy" userId="e7db5d00-140c-4302-b6c3-482aa1b453d5" providerId="ADAL" clId="{ACE8843E-2861-4D2B-8285-1664781AD09F}" dt="2026-09-10T12:11:06.514" v="543" actId="1076"/>
          <ac:spMkLst>
            <pc:docMk/>
            <pc:sldMk cId="2340213811" sldId="277"/>
            <ac:spMk id="2" creationId="{985FB9C2-7EDA-15D5-105E-D20EDBAC6037}"/>
          </ac:spMkLst>
        </pc:spChg>
        <pc:spChg chg="add mod ord">
          <ac:chgData name="Suurmond, Wendy" userId="e7db5d00-140c-4302-b6c3-482aa1b453d5" providerId="ADAL" clId="{ACE8843E-2861-4D2B-8285-1664781AD09F}" dt="2026-09-10T12:36:23.384" v="955" actId="167"/>
          <ac:spMkLst>
            <pc:docMk/>
            <pc:sldMk cId="2340213811" sldId="277"/>
            <ac:spMk id="3" creationId="{2C4877B8-22A2-4297-829C-F7EB0B62D1EA}"/>
          </ac:spMkLst>
        </pc:spChg>
        <pc:spChg chg="mod">
          <ac:chgData name="Suurmond, Wendy" userId="e7db5d00-140c-4302-b6c3-482aa1b453d5" providerId="ADAL" clId="{ACE8843E-2861-4D2B-8285-1664781AD09F}" dt="2026-09-10T12:36:30.078" v="961" actId="1036"/>
          <ac:spMkLst>
            <pc:docMk/>
            <pc:sldMk cId="2340213811" sldId="277"/>
            <ac:spMk id="4" creationId="{C8E713AD-0779-1033-183E-E13E05CB0A06}"/>
          </ac:spMkLst>
        </pc:spChg>
      </pc:sldChg>
      <pc:sldChg chg="modSp mod ord">
        <pc:chgData name="Suurmond, Wendy" userId="e7db5d00-140c-4302-b6c3-482aa1b453d5" providerId="ADAL" clId="{ACE8843E-2861-4D2B-8285-1664781AD09F}" dt="2026-09-10T12:17:11.513" v="675" actId="1076"/>
        <pc:sldMkLst>
          <pc:docMk/>
          <pc:sldMk cId="3282221098" sldId="278"/>
        </pc:sldMkLst>
        <pc:spChg chg="mod">
          <ac:chgData name="Suurmond, Wendy" userId="e7db5d00-140c-4302-b6c3-482aa1b453d5" providerId="ADAL" clId="{ACE8843E-2861-4D2B-8285-1664781AD09F}" dt="2026-09-10T12:13:55.427" v="623" actId="1076"/>
          <ac:spMkLst>
            <pc:docMk/>
            <pc:sldMk cId="3282221098" sldId="278"/>
            <ac:spMk id="2" creationId="{51F19E83-C436-C7F3-FFA7-8EB0A64FB2AF}"/>
          </ac:spMkLst>
        </pc:spChg>
        <pc:spChg chg="mod">
          <ac:chgData name="Suurmond, Wendy" userId="e7db5d00-140c-4302-b6c3-482aa1b453d5" providerId="ADAL" clId="{ACE8843E-2861-4D2B-8285-1664781AD09F}" dt="2026-09-10T12:17:11.513" v="675" actId="1076"/>
          <ac:spMkLst>
            <pc:docMk/>
            <pc:sldMk cId="3282221098" sldId="278"/>
            <ac:spMk id="4" creationId="{644A7CDA-BCB2-3D36-1EAA-D99F6658167A}"/>
          </ac:spMkLst>
        </pc:spChg>
      </pc:sldChg>
      <pc:sldChg chg="modSp mod">
        <pc:chgData name="Suurmond, Wendy" userId="e7db5d00-140c-4302-b6c3-482aa1b453d5" providerId="ADAL" clId="{ACE8843E-2861-4D2B-8285-1664781AD09F}" dt="2026-09-10T11:45:44.433" v="8" actId="1036"/>
        <pc:sldMkLst>
          <pc:docMk/>
          <pc:sldMk cId="3731817120" sldId="282"/>
        </pc:sldMkLst>
        <pc:spChg chg="mod">
          <ac:chgData name="Suurmond, Wendy" userId="e7db5d00-140c-4302-b6c3-482aa1b453d5" providerId="ADAL" clId="{ACE8843E-2861-4D2B-8285-1664781AD09F}" dt="2026-09-10T11:45:44.433" v="8" actId="1036"/>
          <ac:spMkLst>
            <pc:docMk/>
            <pc:sldMk cId="3731817120" sldId="282"/>
            <ac:spMk id="2" creationId="{E4423D41-419B-3FE5-ECB8-F4BE2296722A}"/>
          </ac:spMkLst>
        </pc:spChg>
      </pc:sldChg>
      <pc:sldChg chg="addSp delSp modSp mod">
        <pc:chgData name="Suurmond, Wendy" userId="e7db5d00-140c-4302-b6c3-482aa1b453d5" providerId="ADAL" clId="{ACE8843E-2861-4D2B-8285-1664781AD09F}" dt="2026-09-10T12:35:38.843" v="951"/>
        <pc:sldMkLst>
          <pc:docMk/>
          <pc:sldMk cId="1939622526" sldId="283"/>
        </pc:sldMkLst>
        <pc:picChg chg="add mod">
          <ac:chgData name="Suurmond, Wendy" userId="e7db5d00-140c-4302-b6c3-482aa1b453d5" providerId="ADAL" clId="{ACE8843E-2861-4D2B-8285-1664781AD09F}" dt="2026-09-10T12:35:38.843" v="951"/>
          <ac:picMkLst>
            <pc:docMk/>
            <pc:sldMk cId="1939622526" sldId="283"/>
            <ac:picMk id="3" creationId="{6A5C3B04-9781-4FF5-76C8-FC96CA8CAFFF}"/>
          </ac:picMkLst>
        </pc:picChg>
      </pc:sldChg>
      <pc:sldChg chg="modSp mod">
        <pc:chgData name="Suurmond, Wendy" userId="e7db5d00-140c-4302-b6c3-482aa1b453d5" providerId="ADAL" clId="{ACE8843E-2861-4D2B-8285-1664781AD09F}" dt="2026-09-10T11:48:13.293" v="55" actId="20577"/>
        <pc:sldMkLst>
          <pc:docMk/>
          <pc:sldMk cId="3878251249" sldId="284"/>
        </pc:sldMkLst>
        <pc:spChg chg="mod">
          <ac:chgData name="Suurmond, Wendy" userId="e7db5d00-140c-4302-b6c3-482aa1b453d5" providerId="ADAL" clId="{ACE8843E-2861-4D2B-8285-1664781AD09F}" dt="2026-09-10T11:48:13.293" v="55" actId="20577"/>
          <ac:spMkLst>
            <pc:docMk/>
            <pc:sldMk cId="3878251249" sldId="284"/>
            <ac:spMk id="5" creationId="{5CDBA2E3-17C8-4BB1-D0EE-EBFC00B8565A}"/>
          </ac:spMkLst>
        </pc:spChg>
      </pc:sldChg>
      <pc:sldChg chg="addSp delSp modSp add mod ord">
        <pc:chgData name="Suurmond, Wendy" userId="e7db5d00-140c-4302-b6c3-482aa1b453d5" providerId="ADAL" clId="{ACE8843E-2861-4D2B-8285-1664781AD09F}" dt="2026-09-10T12:24:34.683" v="838" actId="478"/>
        <pc:sldMkLst>
          <pc:docMk/>
          <pc:sldMk cId="2215631472" sldId="285"/>
        </pc:sldMkLst>
        <pc:spChg chg="mod">
          <ac:chgData name="Suurmond, Wendy" userId="e7db5d00-140c-4302-b6c3-482aa1b453d5" providerId="ADAL" clId="{ACE8843E-2861-4D2B-8285-1664781AD09F}" dt="2026-09-10T12:17:35.108" v="712" actId="20577"/>
          <ac:spMkLst>
            <pc:docMk/>
            <pc:sldMk cId="2215631472" sldId="285"/>
            <ac:spMk id="4" creationId="{30C9BB74-7442-5A2D-8D28-C652BA1D9159}"/>
          </ac:spMkLst>
        </pc:spChg>
        <pc:spChg chg="mod">
          <ac:chgData name="Suurmond, Wendy" userId="e7db5d00-140c-4302-b6c3-482aa1b453d5" providerId="ADAL" clId="{ACE8843E-2861-4D2B-8285-1664781AD09F}" dt="2026-09-10T12:18:30.578" v="796" actId="1076"/>
          <ac:spMkLst>
            <pc:docMk/>
            <pc:sldMk cId="2215631472" sldId="285"/>
            <ac:spMk id="5" creationId="{3D3D1DA7-85F4-9FBD-CFF8-546A57C00D7A}"/>
          </ac:spMkLst>
        </pc:spChg>
      </pc:sldChg>
      <pc:sldChg chg="modSp add mod">
        <pc:chgData name="Suurmond, Wendy" userId="e7db5d00-140c-4302-b6c3-482aa1b453d5" providerId="ADAL" clId="{ACE8843E-2861-4D2B-8285-1664781AD09F}" dt="2026-09-10T12:00:18.250" v="426" actId="1076"/>
        <pc:sldMkLst>
          <pc:docMk/>
          <pc:sldMk cId="1164349562" sldId="286"/>
        </pc:sldMkLst>
        <pc:spChg chg="mod">
          <ac:chgData name="Suurmond, Wendy" userId="e7db5d00-140c-4302-b6c3-482aa1b453d5" providerId="ADAL" clId="{ACE8843E-2861-4D2B-8285-1664781AD09F}" dt="2026-09-10T12:00:18.250" v="426" actId="1076"/>
          <ac:spMkLst>
            <pc:docMk/>
            <pc:sldMk cId="1164349562" sldId="286"/>
            <ac:spMk id="4" creationId="{4EDC5EDC-62B6-FC87-730A-720801A62149}"/>
          </ac:spMkLst>
        </pc:spChg>
        <pc:spChg chg="mod">
          <ac:chgData name="Suurmond, Wendy" userId="e7db5d00-140c-4302-b6c3-482aa1b453d5" providerId="ADAL" clId="{ACE8843E-2861-4D2B-8285-1664781AD09F}" dt="2026-09-10T12:00:08.898" v="425" actId="20577"/>
          <ac:spMkLst>
            <pc:docMk/>
            <pc:sldMk cId="1164349562" sldId="286"/>
            <ac:spMk id="5" creationId="{5DAFAA92-EB1C-BD50-AFA9-7655075592A2}"/>
          </ac:spMkLst>
        </pc:spChg>
      </pc:sldChg>
      <pc:sldChg chg="modSp add mod">
        <pc:chgData name="Suurmond, Wendy" userId="e7db5d00-140c-4302-b6c3-482aa1b453d5" providerId="ADAL" clId="{ACE8843E-2861-4D2B-8285-1664781AD09F}" dt="2026-09-10T12:10:36.110" v="539" actId="113"/>
        <pc:sldMkLst>
          <pc:docMk/>
          <pc:sldMk cId="1676602884" sldId="287"/>
        </pc:sldMkLst>
        <pc:spChg chg="mod">
          <ac:chgData name="Suurmond, Wendy" userId="e7db5d00-140c-4302-b6c3-482aa1b453d5" providerId="ADAL" clId="{ACE8843E-2861-4D2B-8285-1664781AD09F}" dt="2026-09-10T12:10:36.110" v="539" actId="113"/>
          <ac:spMkLst>
            <pc:docMk/>
            <pc:sldMk cId="1676602884" sldId="287"/>
            <ac:spMk id="5" creationId="{F860C20C-5570-ED29-C7C5-54A12C100921}"/>
          </ac:spMkLst>
        </pc:spChg>
        <pc:spChg chg="mod">
          <ac:chgData name="Suurmond, Wendy" userId="e7db5d00-140c-4302-b6c3-482aa1b453d5" providerId="ADAL" clId="{ACE8843E-2861-4D2B-8285-1664781AD09F}" dt="2026-09-10T12:09:47.027" v="471" actId="1076"/>
          <ac:spMkLst>
            <pc:docMk/>
            <pc:sldMk cId="1676602884" sldId="287"/>
            <ac:spMk id="6" creationId="{B4841174-B7F0-FBEC-BD88-0F7227B58155}"/>
          </ac:spMkLst>
        </pc:spChg>
      </pc:sldChg>
      <pc:sldChg chg="add">
        <pc:chgData name="Suurmond, Wendy" userId="e7db5d00-140c-4302-b6c3-482aa1b453d5" providerId="ADAL" clId="{ACE8843E-2861-4D2B-8285-1664781AD09F}" dt="2026-09-10T12:24:46.824" v="839"/>
        <pc:sldMkLst>
          <pc:docMk/>
          <pc:sldMk cId="284396065" sldId="288"/>
        </pc:sldMkLst>
      </pc:sldChg>
      <pc:sldChg chg="addSp delSp modSp add mod">
        <pc:chgData name="Suurmond, Wendy" userId="e7db5d00-140c-4302-b6c3-482aa1b453d5" providerId="ADAL" clId="{ACE8843E-2861-4D2B-8285-1664781AD09F}" dt="2026-09-10T12:26:54.393" v="858" actId="20577"/>
        <pc:sldMkLst>
          <pc:docMk/>
          <pc:sldMk cId="269539058" sldId="289"/>
        </pc:sldMkLst>
        <pc:spChg chg="add mod">
          <ac:chgData name="Suurmond, Wendy" userId="e7db5d00-140c-4302-b6c3-482aa1b453d5" providerId="ADAL" clId="{ACE8843E-2861-4D2B-8285-1664781AD09F}" dt="2026-09-10T12:26:45.082" v="855" actId="20577"/>
          <ac:spMkLst>
            <pc:docMk/>
            <pc:sldMk cId="269539058" sldId="289"/>
            <ac:spMk id="2" creationId="{9D06E1C4-89D8-9E70-3D5F-2AAC2CF90F97}"/>
          </ac:spMkLst>
        </pc:spChg>
        <pc:spChg chg="add mod">
          <ac:chgData name="Suurmond, Wendy" userId="e7db5d00-140c-4302-b6c3-482aa1b453d5" providerId="ADAL" clId="{ACE8843E-2861-4D2B-8285-1664781AD09F}" dt="2026-09-10T12:26:54.393" v="858" actId="20577"/>
          <ac:spMkLst>
            <pc:docMk/>
            <pc:sldMk cId="269539058" sldId="289"/>
            <ac:spMk id="3" creationId="{B45AF58B-C932-6706-E051-D6D58DB22163}"/>
          </ac:spMkLst>
        </pc:spChg>
      </pc:sldChg>
      <pc:sldChg chg="addSp delSp modSp add mod">
        <pc:chgData name="Suurmond, Wendy" userId="e7db5d00-140c-4302-b6c3-482aa1b453d5" providerId="ADAL" clId="{ACE8843E-2861-4D2B-8285-1664781AD09F}" dt="2026-09-10T12:30:20.478" v="947" actId="404"/>
        <pc:sldMkLst>
          <pc:docMk/>
          <pc:sldMk cId="1624956804" sldId="290"/>
        </pc:sldMkLst>
        <pc:spChg chg="mod">
          <ac:chgData name="Suurmond, Wendy" userId="e7db5d00-140c-4302-b6c3-482aa1b453d5" providerId="ADAL" clId="{ACE8843E-2861-4D2B-8285-1664781AD09F}" dt="2026-09-10T12:30:20.478" v="947" actId="404"/>
          <ac:spMkLst>
            <pc:docMk/>
            <pc:sldMk cId="1624956804" sldId="290"/>
            <ac:spMk id="5" creationId="{C7126951-1C1E-9A69-ED3C-E2B40DDD8247}"/>
          </ac:spMkLst>
        </pc:spChg>
      </pc:sldChg>
    </pc:docChg>
  </pc:docChgLst>
  <pc:docChgLst>
    <pc:chgData name="Schoor, Margreeth van der" userId="S::margreeth.van.der.schoor@svrz.nl::32933c93-784e-499d-9f72-e941398a45b4" providerId="AD" clId="Web-{1FDCCE6B-6179-94F7-389D-52EA0E2A5C09}"/>
    <pc:docChg chg="modSld">
      <pc:chgData name="Schoor, Margreeth van der" userId="S::margreeth.van.der.schoor@svrz.nl::32933c93-784e-499d-9f72-e941398a45b4" providerId="AD" clId="Web-{1FDCCE6B-6179-94F7-389D-52EA0E2A5C09}" dt="2026-09-11T06:42:23.645" v="6" actId="20577"/>
      <pc:docMkLst>
        <pc:docMk/>
      </pc:docMkLst>
      <pc:sldChg chg="modSp modCm">
        <pc:chgData name="Schoor, Margreeth van der" userId="S::margreeth.van.der.schoor@svrz.nl::32933c93-784e-499d-9f72-e941398a45b4" providerId="AD" clId="Web-{1FDCCE6B-6179-94F7-389D-52EA0E2A5C09}" dt="2026-09-11T06:42:23.645" v="6" actId="20577"/>
        <pc:sldMkLst>
          <pc:docMk/>
          <pc:sldMk cId="269539058" sldId="289"/>
        </pc:sldMkLst>
        <pc:spChg chg="mod">
          <ac:chgData name="Schoor, Margreeth van der" userId="S::margreeth.van.der.schoor@svrz.nl::32933c93-784e-499d-9f72-e941398a45b4" providerId="AD" clId="Web-{1FDCCE6B-6179-94F7-389D-52EA0E2A5C09}" dt="2026-09-11T06:42:23.645" v="6" actId="20577"/>
          <ac:spMkLst>
            <pc:docMk/>
            <pc:sldMk cId="269539058" sldId="289"/>
            <ac:spMk id="2" creationId="{9D06E1C4-89D8-9E70-3D5F-2AAC2CF90F97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choor, Margreeth van der" userId="S::margreeth.van.der.schoor@svrz.nl::32933c93-784e-499d-9f72-e941398a45b4" providerId="AD" clId="Web-{1FDCCE6B-6179-94F7-389D-52EA0E2A5C09}" dt="2026-09-11T06:42:22.567" v="5" actId="20577"/>
              <pc2:cmMkLst xmlns:pc2="http://schemas.microsoft.com/office/powerpoint/2019/9/main/command">
                <pc:docMk/>
                <pc:sldMk cId="269539058" sldId="289"/>
                <pc2:cmMk id="{ABB50731-0C36-4A4C-BBFD-FD4AD9471DAF}"/>
              </pc2:cmMkLst>
            </pc226:cmChg>
          </p:ext>
        </pc:extLst>
      </pc:sldChg>
    </pc:docChg>
  </pc:docChgLst>
</pc:chgInfo>
</file>

<file path=ppt/comments/modernComment_110_8CD2C6B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598A771-511F-40C7-AED1-732603BEF738}" authorId="{E490C735-37CE-22CD-332F-32FA88AECBAB}" created="2026-08-28T09:05:44.115">
    <pc:sldMkLst xmlns:pc="http://schemas.microsoft.com/office/powerpoint/2013/main/command">
      <pc:docMk/>
      <pc:sldMk cId="2362623667" sldId="272"/>
    </pc:sldMkLst>
    <p188:txBody>
      <a:bodyPr/>
      <a:lstStyle/>
      <a:p>
        <a:r>
          <a:rPr lang="nl-NL"/>
          <a:t>Tafel met hulpmiddelen gebruiken, dia aanpassen op wat Margreeth wil vertellen
</a:t>
        </a:r>
      </a:p>
    </p188:txBody>
  </p188:cm>
</p188:cmLst>
</file>

<file path=ppt/comments/modernComment_121_1010D6F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BB50731-0C36-4A4C-BBFD-FD4AD9471DAF}" authorId="{00FE60FF-86BA-827A-3093-95E4D8D8EDCD}" created="2026-09-10T12:27:09.76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69539058" sldId="289"/>
      <ac:spMk id="2" creationId="{9D06E1C4-89D8-9E70-3D5F-2AAC2CF90F97}"/>
      <ac:txMk cp="0" len="12">
        <ac:context len="26" hash="2949486513"/>
      </ac:txMk>
    </ac:txMkLst>
    <p188:pos x="1166704" y="262569"/>
    <p188:txBody>
      <a:bodyPr/>
      <a:lstStyle/>
      <a:p>
        <a:r>
          <a:rPr lang="nl-NL"/>
          <a:t>[@Schoor, Margreeth van der] Wat past hier voor titel?
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C4D86-A334-4C52-927E-EB1AE5A52E1A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5778B-6FF8-491C-9560-A8BA820D852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3123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76BF9-D02F-A544-B400-161A749F910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5215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6.jp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6B55EF-B1D4-12F1-C39F-09C129177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8F6D56E-F856-137E-22AC-AFEDCA748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9C679F5-1A0B-B234-C5F4-170AF3397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E050F5B-F84A-87A5-5E7D-D382DFF27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EC88CC-253E-5C6E-5FC0-E58F3149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3689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185F87-3DC2-ED3D-E6C8-13C3B4A8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0EAE079-1CAD-8C48-3864-8B6C1E7D4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63A94E6-E134-7453-22FB-69D9F60A5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A797E4-78F0-B135-83E5-2C00A03F6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91F8B1-3DB9-0FDD-A319-B51588D46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7585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59F17A-3541-6624-33F3-F8E519D5A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CCFA1D4-88DA-8683-0256-27E3D606E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269851-1B8D-CAE0-2E6C-16E766D69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6B344E8-5140-BEBB-9526-F974A807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BEC1061-1A38-8FBD-5E0D-98ADFCB0E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1696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506B93-1C49-CD6C-4161-82DA7C75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9F780C-D279-3A71-1714-C9CC9CDA57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3FE904C-3447-120E-3176-85BF0B3EB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680E0F7-09B2-ECFF-F5F2-DF46E3F8B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3D87D68-5F6E-51E5-BA0F-C0A467D0F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AD29F6D-8AC6-BBEA-26DA-428C2032D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1400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180B3A-5DFC-8ED9-36AF-4E6F34550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BC7B6F6-EB07-7720-DB37-851D76EEB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A20E4FD-5E28-D4A4-5CA8-E4358CB26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C676C82-FFB5-60DC-535E-14C48742F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6AB7B79-5601-AE89-5D28-FCEAD031FA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D7ADC81-CBB6-8045-3C5C-98D02AEA9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1ACF66F-4302-E731-19DB-1DC7AD866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0F19ED2-9143-6F3A-2CD7-A8DCAB35C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658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830FD7-FE3B-2618-870B-1F60A476C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264CF50-3020-7014-4C0B-D3AD2834B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B6A5597-6E24-33EF-ACDF-EB8F3F9A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331DDE2-FFD2-8902-44EA-92018800F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4942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DB1DAEB-3672-02BC-F281-226974C0E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B8C3C47-03C8-7475-0EFD-CD321ED61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E42CF1C-646D-8728-A807-27835EC0E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5982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9EADAB-A71B-74FB-7F62-61E969E5B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F18B00A-4F84-2083-8921-1E5597ADF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79F8E8B-372A-FE6E-03A7-2BD820B52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CD66343-73B1-EF66-6558-3D953C32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01302E7-298B-74FF-6765-A20D1F1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7EBF55F-1124-7FFD-47DB-CE9AE775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854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47FF36-87AB-67BB-B3C6-DBED38809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42E6236-621E-2F48-10FB-F39997B548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849A0FD-C12B-64C1-E130-B52A19644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96215BA-CE40-A564-1737-2442F9526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04A174-CA4D-7D04-0831-F57351638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DF52E1A-9CFF-1719-FFE2-830E0A2CF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5524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AB047A-B2F1-2D55-1C65-B49D91B71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F794AB5-A460-970B-2770-C314AA6604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F9FEC2-9BD6-E3E5-0D85-5BA60D48D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853DB3-71D3-0808-99C7-ED7788A94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94F7DB-D6B8-5910-08F1-131787001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193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B157C3B-FBF3-DC07-35F9-490B4F6E4E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FDB086C-60C2-87D2-6641-8DF474872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D2F7C8-236A-DE21-B06B-FCE08FBC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6CE1B69-F435-06CA-ADA2-1CD016103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435990-FD0D-FC8E-9A7D-CEE29BF5B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784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E2D79BBC-5D4D-0112-E4E4-1B9957159CB4}"/>
              </a:ext>
            </a:extLst>
          </p:cNvPr>
          <p:cNvSpPr/>
          <p:nvPr userDrawn="1"/>
        </p:nvSpPr>
        <p:spPr>
          <a:xfrm>
            <a:off x="0" y="1812483"/>
            <a:ext cx="5562648" cy="3803668"/>
          </a:xfrm>
          <a:custGeom>
            <a:avLst/>
            <a:gdLst/>
            <a:ahLst/>
            <a:cxnLst/>
            <a:rect l="l" t="t" r="r" b="b"/>
            <a:pathLst>
              <a:path w="9172575" h="6272530">
                <a:moveTo>
                  <a:pt x="9172495" y="0"/>
                </a:moveTo>
                <a:lnTo>
                  <a:pt x="0" y="0"/>
                </a:lnTo>
                <a:lnTo>
                  <a:pt x="0" y="6272060"/>
                </a:lnTo>
                <a:lnTo>
                  <a:pt x="9172495" y="6272060"/>
                </a:lnTo>
                <a:lnTo>
                  <a:pt x="9172495" y="0"/>
                </a:lnTo>
                <a:close/>
              </a:path>
            </a:pathLst>
          </a:custGeom>
          <a:solidFill>
            <a:srgbClr val="3CB6A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9766338A-B8A3-67A4-0B23-876051C48AF4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200650" y="961827"/>
            <a:ext cx="6991349" cy="5441009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AEAE9791-CAB0-2137-C15A-C643C0E2AE82}"/>
              </a:ext>
            </a:extLst>
          </p:cNvPr>
          <p:cNvSpPr/>
          <p:nvPr userDrawn="1"/>
        </p:nvSpPr>
        <p:spPr>
          <a:xfrm>
            <a:off x="9877925" y="577484"/>
            <a:ext cx="1409435" cy="181750"/>
          </a:xfrm>
          <a:custGeom>
            <a:avLst/>
            <a:gdLst/>
            <a:ahLst/>
            <a:cxnLst/>
            <a:rect l="l" t="t" r="r" b="b"/>
            <a:pathLst>
              <a:path w="2324100" h="299719">
                <a:moveTo>
                  <a:pt x="59485" y="89923"/>
                </a:moveTo>
                <a:lnTo>
                  <a:pt x="0" y="89923"/>
                </a:lnTo>
                <a:lnTo>
                  <a:pt x="68039" y="295634"/>
                </a:lnTo>
                <a:lnTo>
                  <a:pt x="117179" y="295634"/>
                </a:lnTo>
                <a:lnTo>
                  <a:pt x="146024" y="203721"/>
                </a:lnTo>
                <a:lnTo>
                  <a:pt x="95096" y="203721"/>
                </a:lnTo>
                <a:lnTo>
                  <a:pt x="59485" y="89923"/>
                </a:lnTo>
                <a:close/>
              </a:path>
              <a:path w="2324100" h="299719">
                <a:moveTo>
                  <a:pt x="205202" y="183428"/>
                </a:moveTo>
                <a:lnTo>
                  <a:pt x="152393" y="183428"/>
                </a:lnTo>
                <a:lnTo>
                  <a:pt x="187010" y="295634"/>
                </a:lnTo>
                <a:lnTo>
                  <a:pt x="237940" y="295634"/>
                </a:lnTo>
                <a:lnTo>
                  <a:pt x="269162" y="203920"/>
                </a:lnTo>
                <a:lnTo>
                  <a:pt x="211281" y="203920"/>
                </a:lnTo>
                <a:lnTo>
                  <a:pt x="205202" y="183428"/>
                </a:lnTo>
                <a:close/>
              </a:path>
              <a:path w="2324100" h="299719">
                <a:moveTo>
                  <a:pt x="307969" y="89923"/>
                </a:moveTo>
                <a:lnTo>
                  <a:pt x="247091" y="89923"/>
                </a:lnTo>
                <a:lnTo>
                  <a:pt x="212077" y="203920"/>
                </a:lnTo>
                <a:lnTo>
                  <a:pt x="269162" y="203920"/>
                </a:lnTo>
                <a:lnTo>
                  <a:pt x="307969" y="89923"/>
                </a:lnTo>
                <a:close/>
              </a:path>
              <a:path w="2324100" h="299719">
                <a:moveTo>
                  <a:pt x="177460" y="89923"/>
                </a:moveTo>
                <a:lnTo>
                  <a:pt x="129912" y="89923"/>
                </a:lnTo>
                <a:lnTo>
                  <a:pt x="95892" y="203721"/>
                </a:lnTo>
                <a:lnTo>
                  <a:pt x="146024" y="203721"/>
                </a:lnTo>
                <a:lnTo>
                  <a:pt x="152393" y="183428"/>
                </a:lnTo>
                <a:lnTo>
                  <a:pt x="205202" y="183428"/>
                </a:lnTo>
                <a:lnTo>
                  <a:pt x="177460" y="89923"/>
                </a:lnTo>
                <a:close/>
              </a:path>
              <a:path w="2324100" h="299719">
                <a:moveTo>
                  <a:pt x="384962" y="89923"/>
                </a:moveTo>
                <a:lnTo>
                  <a:pt x="325477" y="89923"/>
                </a:lnTo>
                <a:lnTo>
                  <a:pt x="393516" y="295634"/>
                </a:lnTo>
                <a:lnTo>
                  <a:pt x="442656" y="295634"/>
                </a:lnTo>
                <a:lnTo>
                  <a:pt x="471501" y="203721"/>
                </a:lnTo>
                <a:lnTo>
                  <a:pt x="420573" y="203721"/>
                </a:lnTo>
                <a:lnTo>
                  <a:pt x="384962" y="89923"/>
                </a:lnTo>
                <a:close/>
              </a:path>
              <a:path w="2324100" h="299719">
                <a:moveTo>
                  <a:pt x="530679" y="183428"/>
                </a:moveTo>
                <a:lnTo>
                  <a:pt x="477870" y="183428"/>
                </a:lnTo>
                <a:lnTo>
                  <a:pt x="512487" y="295634"/>
                </a:lnTo>
                <a:lnTo>
                  <a:pt x="563417" y="295634"/>
                </a:lnTo>
                <a:lnTo>
                  <a:pt x="594639" y="203920"/>
                </a:lnTo>
                <a:lnTo>
                  <a:pt x="536758" y="203920"/>
                </a:lnTo>
                <a:lnTo>
                  <a:pt x="530679" y="183428"/>
                </a:lnTo>
                <a:close/>
              </a:path>
              <a:path w="2324100" h="299719">
                <a:moveTo>
                  <a:pt x="633446" y="89923"/>
                </a:moveTo>
                <a:lnTo>
                  <a:pt x="572568" y="89923"/>
                </a:lnTo>
                <a:lnTo>
                  <a:pt x="537554" y="203920"/>
                </a:lnTo>
                <a:lnTo>
                  <a:pt x="594639" y="203920"/>
                </a:lnTo>
                <a:lnTo>
                  <a:pt x="633446" y="89923"/>
                </a:lnTo>
                <a:close/>
              </a:path>
              <a:path w="2324100" h="299719">
                <a:moveTo>
                  <a:pt x="502937" y="89923"/>
                </a:moveTo>
                <a:lnTo>
                  <a:pt x="455389" y="89923"/>
                </a:lnTo>
                <a:lnTo>
                  <a:pt x="421369" y="203721"/>
                </a:lnTo>
                <a:lnTo>
                  <a:pt x="471501" y="203721"/>
                </a:lnTo>
                <a:lnTo>
                  <a:pt x="477870" y="183428"/>
                </a:lnTo>
                <a:lnTo>
                  <a:pt x="530679" y="183428"/>
                </a:lnTo>
                <a:lnTo>
                  <a:pt x="502937" y="89923"/>
                </a:lnTo>
                <a:close/>
              </a:path>
              <a:path w="2324100" h="299719">
                <a:moveTo>
                  <a:pt x="710428" y="89923"/>
                </a:moveTo>
                <a:lnTo>
                  <a:pt x="650943" y="89923"/>
                </a:lnTo>
                <a:lnTo>
                  <a:pt x="718983" y="295634"/>
                </a:lnTo>
                <a:lnTo>
                  <a:pt x="768123" y="295634"/>
                </a:lnTo>
                <a:lnTo>
                  <a:pt x="796976" y="203721"/>
                </a:lnTo>
                <a:lnTo>
                  <a:pt x="746040" y="203721"/>
                </a:lnTo>
                <a:lnTo>
                  <a:pt x="710428" y="89923"/>
                </a:lnTo>
                <a:close/>
              </a:path>
              <a:path w="2324100" h="299719">
                <a:moveTo>
                  <a:pt x="856154" y="183428"/>
                </a:moveTo>
                <a:lnTo>
                  <a:pt x="803347" y="183428"/>
                </a:lnTo>
                <a:lnTo>
                  <a:pt x="837953" y="295634"/>
                </a:lnTo>
                <a:lnTo>
                  <a:pt x="888883" y="295634"/>
                </a:lnTo>
                <a:lnTo>
                  <a:pt x="920105" y="203920"/>
                </a:lnTo>
                <a:lnTo>
                  <a:pt x="862235" y="203920"/>
                </a:lnTo>
                <a:lnTo>
                  <a:pt x="856154" y="183428"/>
                </a:lnTo>
                <a:close/>
              </a:path>
              <a:path w="2324100" h="299719">
                <a:moveTo>
                  <a:pt x="958913" y="89923"/>
                </a:moveTo>
                <a:lnTo>
                  <a:pt x="898035" y="89923"/>
                </a:lnTo>
                <a:lnTo>
                  <a:pt x="863020" y="203920"/>
                </a:lnTo>
                <a:lnTo>
                  <a:pt x="920105" y="203920"/>
                </a:lnTo>
                <a:lnTo>
                  <a:pt x="958913" y="89923"/>
                </a:lnTo>
                <a:close/>
              </a:path>
              <a:path w="2324100" h="299719">
                <a:moveTo>
                  <a:pt x="828404" y="89923"/>
                </a:moveTo>
                <a:lnTo>
                  <a:pt x="780855" y="89923"/>
                </a:lnTo>
                <a:lnTo>
                  <a:pt x="746846" y="203721"/>
                </a:lnTo>
                <a:lnTo>
                  <a:pt x="796976" y="203721"/>
                </a:lnTo>
                <a:lnTo>
                  <a:pt x="803347" y="183428"/>
                </a:lnTo>
                <a:lnTo>
                  <a:pt x="856154" y="183428"/>
                </a:lnTo>
                <a:lnTo>
                  <a:pt x="828404" y="89923"/>
                </a:lnTo>
                <a:close/>
              </a:path>
              <a:path w="2324100" h="299719">
                <a:moveTo>
                  <a:pt x="1034125" y="225008"/>
                </a:moveTo>
                <a:lnTo>
                  <a:pt x="961509" y="225008"/>
                </a:lnTo>
                <a:lnTo>
                  <a:pt x="961509" y="295634"/>
                </a:lnTo>
                <a:lnTo>
                  <a:pt x="1034125" y="295634"/>
                </a:lnTo>
                <a:lnTo>
                  <a:pt x="1034125" y="225008"/>
                </a:lnTo>
                <a:close/>
              </a:path>
              <a:path w="2324100" h="299719">
                <a:moveTo>
                  <a:pt x="1129620" y="228589"/>
                </a:moveTo>
                <a:lnTo>
                  <a:pt x="1071527" y="228589"/>
                </a:lnTo>
                <a:lnTo>
                  <a:pt x="1074262" y="240628"/>
                </a:lnTo>
                <a:lnTo>
                  <a:pt x="1097855" y="276898"/>
                </a:lnTo>
                <a:lnTo>
                  <a:pt x="1135543" y="295585"/>
                </a:lnTo>
                <a:lnTo>
                  <a:pt x="1167210" y="299613"/>
                </a:lnTo>
                <a:lnTo>
                  <a:pt x="1179802" y="299135"/>
                </a:lnTo>
                <a:lnTo>
                  <a:pt x="1223118" y="287687"/>
                </a:lnTo>
                <a:lnTo>
                  <a:pt x="1253791" y="254254"/>
                </a:lnTo>
                <a:lnTo>
                  <a:pt x="1162969" y="254254"/>
                </a:lnTo>
                <a:lnTo>
                  <a:pt x="1158488" y="253594"/>
                </a:lnTo>
                <a:lnTo>
                  <a:pt x="1148279" y="250945"/>
                </a:lnTo>
                <a:lnTo>
                  <a:pt x="1143473" y="248421"/>
                </a:lnTo>
                <a:lnTo>
                  <a:pt x="1134457" y="240997"/>
                </a:lnTo>
                <a:lnTo>
                  <a:pt x="1131337" y="235626"/>
                </a:lnTo>
                <a:lnTo>
                  <a:pt x="1129620" y="228589"/>
                </a:lnTo>
                <a:close/>
              </a:path>
              <a:path w="2324100" h="299719">
                <a:moveTo>
                  <a:pt x="1167618" y="85945"/>
                </a:moveTo>
                <a:lnTo>
                  <a:pt x="1129078" y="90927"/>
                </a:lnTo>
                <a:lnTo>
                  <a:pt x="1093813" y="111605"/>
                </a:lnTo>
                <a:lnTo>
                  <a:pt x="1077883" y="152791"/>
                </a:lnTo>
                <a:lnTo>
                  <a:pt x="1079055" y="165270"/>
                </a:lnTo>
                <a:lnTo>
                  <a:pt x="1104746" y="200323"/>
                </a:lnTo>
                <a:lnTo>
                  <a:pt x="1141148" y="213469"/>
                </a:lnTo>
                <a:lnTo>
                  <a:pt x="1183796" y="221228"/>
                </a:lnTo>
                <a:lnTo>
                  <a:pt x="1190393" y="223385"/>
                </a:lnTo>
                <a:lnTo>
                  <a:pt x="1197953" y="228820"/>
                </a:lnTo>
                <a:lnTo>
                  <a:pt x="1199837" y="232568"/>
                </a:lnTo>
                <a:lnTo>
                  <a:pt x="1199837" y="243050"/>
                </a:lnTo>
                <a:lnTo>
                  <a:pt x="1196790" y="247290"/>
                </a:lnTo>
                <a:lnTo>
                  <a:pt x="1184592" y="252861"/>
                </a:lnTo>
                <a:lnTo>
                  <a:pt x="1176634" y="254254"/>
                </a:lnTo>
                <a:lnTo>
                  <a:pt x="1253791" y="254254"/>
                </a:lnTo>
                <a:lnTo>
                  <a:pt x="1254232" y="253213"/>
                </a:lnTo>
                <a:lnTo>
                  <a:pt x="1256416" y="243800"/>
                </a:lnTo>
                <a:lnTo>
                  <a:pt x="1257144" y="233563"/>
                </a:lnTo>
                <a:lnTo>
                  <a:pt x="1257075" y="228589"/>
                </a:lnTo>
                <a:lnTo>
                  <a:pt x="1236182" y="188632"/>
                </a:lnTo>
                <a:lnTo>
                  <a:pt x="1198455" y="171293"/>
                </a:lnTo>
                <a:lnTo>
                  <a:pt x="1157399" y="163010"/>
                </a:lnTo>
                <a:lnTo>
                  <a:pt x="1149378" y="160623"/>
                </a:lnTo>
                <a:lnTo>
                  <a:pt x="1139295" y="155314"/>
                </a:lnTo>
                <a:lnTo>
                  <a:pt x="1136782" y="151796"/>
                </a:lnTo>
                <a:lnTo>
                  <a:pt x="1136782" y="141723"/>
                </a:lnTo>
                <a:lnTo>
                  <a:pt x="1139661" y="137440"/>
                </a:lnTo>
                <a:lnTo>
                  <a:pt x="1151200" y="131734"/>
                </a:lnTo>
                <a:lnTo>
                  <a:pt x="1158331" y="130310"/>
                </a:lnTo>
                <a:lnTo>
                  <a:pt x="1251377" y="130310"/>
                </a:lnTo>
                <a:lnTo>
                  <a:pt x="1249282" y="124294"/>
                </a:lnTo>
                <a:lnTo>
                  <a:pt x="1218607" y="95795"/>
                </a:lnTo>
                <a:lnTo>
                  <a:pt x="1186676" y="87040"/>
                </a:lnTo>
                <a:lnTo>
                  <a:pt x="1167618" y="85945"/>
                </a:lnTo>
                <a:close/>
              </a:path>
              <a:path w="2324100" h="299719">
                <a:moveTo>
                  <a:pt x="1251377" y="130310"/>
                </a:moveTo>
                <a:lnTo>
                  <a:pt x="1175178" y="130310"/>
                </a:lnTo>
                <a:lnTo>
                  <a:pt x="1182372" y="132132"/>
                </a:lnTo>
                <a:lnTo>
                  <a:pt x="1194434" y="139430"/>
                </a:lnTo>
                <a:lnTo>
                  <a:pt x="1198183" y="144770"/>
                </a:lnTo>
                <a:lnTo>
                  <a:pt x="1199649" y="151796"/>
                </a:lnTo>
                <a:lnTo>
                  <a:pt x="1255343" y="151796"/>
                </a:lnTo>
                <a:lnTo>
                  <a:pt x="1253781" y="137213"/>
                </a:lnTo>
                <a:lnTo>
                  <a:pt x="1251377" y="130310"/>
                </a:lnTo>
                <a:close/>
              </a:path>
              <a:path w="2324100" h="299719">
                <a:moveTo>
                  <a:pt x="1333938" y="89923"/>
                </a:moveTo>
                <a:lnTo>
                  <a:pt x="1273259" y="89923"/>
                </a:lnTo>
                <a:lnTo>
                  <a:pt x="1352042" y="295634"/>
                </a:lnTo>
                <a:lnTo>
                  <a:pt x="1397800" y="295634"/>
                </a:lnTo>
                <a:lnTo>
                  <a:pt x="1431401" y="207899"/>
                </a:lnTo>
                <a:lnTo>
                  <a:pt x="1374523" y="207899"/>
                </a:lnTo>
                <a:lnTo>
                  <a:pt x="1333938" y="89923"/>
                </a:lnTo>
                <a:close/>
              </a:path>
              <a:path w="2324100" h="299719">
                <a:moveTo>
                  <a:pt x="1476583" y="89923"/>
                </a:moveTo>
                <a:lnTo>
                  <a:pt x="1414909" y="89923"/>
                </a:lnTo>
                <a:lnTo>
                  <a:pt x="1375518" y="207899"/>
                </a:lnTo>
                <a:lnTo>
                  <a:pt x="1431401" y="207899"/>
                </a:lnTo>
                <a:lnTo>
                  <a:pt x="1476583" y="89923"/>
                </a:lnTo>
                <a:close/>
              </a:path>
              <a:path w="2324100" h="299719">
                <a:moveTo>
                  <a:pt x="1567491" y="89923"/>
                </a:moveTo>
                <a:lnTo>
                  <a:pt x="1502236" y="89923"/>
                </a:lnTo>
                <a:lnTo>
                  <a:pt x="1502236" y="295634"/>
                </a:lnTo>
                <a:lnTo>
                  <a:pt x="1569878" y="295634"/>
                </a:lnTo>
                <a:lnTo>
                  <a:pt x="1569878" y="183764"/>
                </a:lnTo>
                <a:lnTo>
                  <a:pt x="1570842" y="177994"/>
                </a:lnTo>
                <a:lnTo>
                  <a:pt x="1602809" y="150602"/>
                </a:lnTo>
                <a:lnTo>
                  <a:pt x="1617156" y="149165"/>
                </a:lnTo>
                <a:lnTo>
                  <a:pt x="1640505" y="149165"/>
                </a:lnTo>
                <a:lnTo>
                  <a:pt x="1640505" y="142644"/>
                </a:lnTo>
                <a:lnTo>
                  <a:pt x="1567491" y="142644"/>
                </a:lnTo>
                <a:lnTo>
                  <a:pt x="1567491" y="89923"/>
                </a:lnTo>
                <a:close/>
              </a:path>
              <a:path w="2324100" h="299719">
                <a:moveTo>
                  <a:pt x="1640505" y="149165"/>
                </a:moveTo>
                <a:lnTo>
                  <a:pt x="1617156" y="149165"/>
                </a:lnTo>
                <a:lnTo>
                  <a:pt x="1625616" y="149301"/>
                </a:lnTo>
                <a:lnTo>
                  <a:pt x="1634934" y="150005"/>
                </a:lnTo>
                <a:lnTo>
                  <a:pt x="1636002" y="150005"/>
                </a:lnTo>
                <a:lnTo>
                  <a:pt x="1637028" y="150079"/>
                </a:lnTo>
                <a:lnTo>
                  <a:pt x="1639018" y="150340"/>
                </a:lnTo>
                <a:lnTo>
                  <a:pt x="1639845" y="150539"/>
                </a:lnTo>
                <a:lnTo>
                  <a:pt x="1640505" y="150801"/>
                </a:lnTo>
                <a:lnTo>
                  <a:pt x="1640505" y="149165"/>
                </a:lnTo>
                <a:close/>
              </a:path>
              <a:path w="2324100" h="299719">
                <a:moveTo>
                  <a:pt x="1636002" y="85945"/>
                </a:moveTo>
                <a:lnTo>
                  <a:pt x="1634536" y="85945"/>
                </a:lnTo>
                <a:lnTo>
                  <a:pt x="1626047" y="86412"/>
                </a:lnTo>
                <a:lnTo>
                  <a:pt x="1586115" y="107623"/>
                </a:lnTo>
                <a:lnTo>
                  <a:pt x="1567491" y="142644"/>
                </a:lnTo>
                <a:lnTo>
                  <a:pt x="1640505" y="142644"/>
                </a:lnTo>
                <a:lnTo>
                  <a:pt x="1640505" y="86541"/>
                </a:lnTo>
                <a:lnTo>
                  <a:pt x="1640243" y="86280"/>
                </a:lnTo>
                <a:lnTo>
                  <a:pt x="1639541" y="86112"/>
                </a:lnTo>
                <a:lnTo>
                  <a:pt x="1637290" y="85976"/>
                </a:lnTo>
                <a:lnTo>
                  <a:pt x="1636002" y="85945"/>
                </a:lnTo>
                <a:close/>
              </a:path>
              <a:path w="2324100" h="299719">
                <a:moveTo>
                  <a:pt x="1836865" y="89923"/>
                </a:moveTo>
                <a:lnTo>
                  <a:pt x="1664776" y="89923"/>
                </a:lnTo>
                <a:lnTo>
                  <a:pt x="1664776" y="136676"/>
                </a:lnTo>
                <a:lnTo>
                  <a:pt x="1754501" y="136676"/>
                </a:lnTo>
                <a:lnTo>
                  <a:pt x="1659404" y="259028"/>
                </a:lnTo>
                <a:lnTo>
                  <a:pt x="1659404" y="295634"/>
                </a:lnTo>
                <a:lnTo>
                  <a:pt x="1837462" y="295634"/>
                </a:lnTo>
                <a:lnTo>
                  <a:pt x="1837462" y="248882"/>
                </a:lnTo>
                <a:lnTo>
                  <a:pt x="1741768" y="248882"/>
                </a:lnTo>
                <a:lnTo>
                  <a:pt x="1836865" y="126530"/>
                </a:lnTo>
                <a:lnTo>
                  <a:pt x="1836865" y="89923"/>
                </a:lnTo>
                <a:close/>
              </a:path>
              <a:path w="2324100" h="299719">
                <a:moveTo>
                  <a:pt x="1940118" y="225008"/>
                </a:moveTo>
                <a:lnTo>
                  <a:pt x="1867503" y="225008"/>
                </a:lnTo>
                <a:lnTo>
                  <a:pt x="1867503" y="295634"/>
                </a:lnTo>
                <a:lnTo>
                  <a:pt x="1940118" y="295634"/>
                </a:lnTo>
                <a:lnTo>
                  <a:pt x="1940118" y="225008"/>
                </a:lnTo>
                <a:close/>
              </a:path>
              <a:path w="2324100" h="299719">
                <a:moveTo>
                  <a:pt x="2053319" y="89923"/>
                </a:moveTo>
                <a:lnTo>
                  <a:pt x="1986473" y="89923"/>
                </a:lnTo>
                <a:lnTo>
                  <a:pt x="1986473" y="295634"/>
                </a:lnTo>
                <a:lnTo>
                  <a:pt x="2054115" y="295634"/>
                </a:lnTo>
                <a:lnTo>
                  <a:pt x="2054115" y="161021"/>
                </a:lnTo>
                <a:lnTo>
                  <a:pt x="2055707" y="156277"/>
                </a:lnTo>
                <a:lnTo>
                  <a:pt x="2062073" y="148717"/>
                </a:lnTo>
                <a:lnTo>
                  <a:pt x="2066115" y="145859"/>
                </a:lnTo>
                <a:lnTo>
                  <a:pt x="2075926" y="142016"/>
                </a:lnTo>
                <a:lnTo>
                  <a:pt x="2080899" y="141053"/>
                </a:lnTo>
                <a:lnTo>
                  <a:pt x="2181060" y="141053"/>
                </a:lnTo>
                <a:lnTo>
                  <a:pt x="2180245" y="136506"/>
                </a:lnTo>
                <a:lnTo>
                  <a:pt x="2177011" y="126888"/>
                </a:lnTo>
                <a:lnTo>
                  <a:pt x="2172646" y="118771"/>
                </a:lnTo>
                <a:lnTo>
                  <a:pt x="2053319" y="118771"/>
                </a:lnTo>
                <a:lnTo>
                  <a:pt x="2053319" y="89923"/>
                </a:lnTo>
                <a:close/>
              </a:path>
              <a:path w="2324100" h="299719">
                <a:moveTo>
                  <a:pt x="2181060" y="141053"/>
                </a:moveTo>
                <a:lnTo>
                  <a:pt x="2093506" y="141053"/>
                </a:lnTo>
                <a:lnTo>
                  <a:pt x="2100197" y="143346"/>
                </a:lnTo>
                <a:lnTo>
                  <a:pt x="2111872" y="152497"/>
                </a:lnTo>
                <a:lnTo>
                  <a:pt x="2114794" y="159293"/>
                </a:lnTo>
                <a:lnTo>
                  <a:pt x="2114794" y="295634"/>
                </a:lnTo>
                <a:lnTo>
                  <a:pt x="2182834" y="295634"/>
                </a:lnTo>
                <a:lnTo>
                  <a:pt x="2182830" y="159293"/>
                </a:lnTo>
                <a:lnTo>
                  <a:pt x="2182186" y="147329"/>
                </a:lnTo>
                <a:lnTo>
                  <a:pt x="2181060" y="141053"/>
                </a:lnTo>
                <a:close/>
              </a:path>
              <a:path w="2324100" h="299719">
                <a:moveTo>
                  <a:pt x="2110815" y="88531"/>
                </a:moveTo>
                <a:lnTo>
                  <a:pt x="2069790" y="100007"/>
                </a:lnTo>
                <a:lnTo>
                  <a:pt x="2053319" y="118771"/>
                </a:lnTo>
                <a:lnTo>
                  <a:pt x="2172646" y="118771"/>
                </a:lnTo>
                <a:lnTo>
                  <a:pt x="2137388" y="92560"/>
                </a:lnTo>
                <a:lnTo>
                  <a:pt x="2110815" y="88531"/>
                </a:lnTo>
                <a:close/>
              </a:path>
              <a:path w="2324100" h="299719">
                <a:moveTo>
                  <a:pt x="2291448" y="0"/>
                </a:moveTo>
                <a:lnTo>
                  <a:pt x="2225199" y="0"/>
                </a:lnTo>
                <a:lnTo>
                  <a:pt x="2225199" y="243186"/>
                </a:lnTo>
                <a:lnTo>
                  <a:pt x="2239221" y="283236"/>
                </a:lnTo>
                <a:lnTo>
                  <a:pt x="2284877" y="299252"/>
                </a:lnTo>
                <a:lnTo>
                  <a:pt x="2297019" y="299613"/>
                </a:lnTo>
                <a:lnTo>
                  <a:pt x="2301532" y="299613"/>
                </a:lnTo>
                <a:lnTo>
                  <a:pt x="2306044" y="299048"/>
                </a:lnTo>
                <a:lnTo>
                  <a:pt x="2315060" y="296797"/>
                </a:lnTo>
                <a:lnTo>
                  <a:pt x="2319437" y="295509"/>
                </a:lnTo>
                <a:lnTo>
                  <a:pt x="2323677" y="294043"/>
                </a:lnTo>
                <a:lnTo>
                  <a:pt x="2323677" y="252463"/>
                </a:lnTo>
                <a:lnTo>
                  <a:pt x="2314725" y="251866"/>
                </a:lnTo>
                <a:lnTo>
                  <a:pt x="2305050" y="250672"/>
                </a:lnTo>
                <a:lnTo>
                  <a:pt x="2298746" y="247793"/>
                </a:lnTo>
                <a:lnTo>
                  <a:pt x="2292914" y="238641"/>
                </a:lnTo>
                <a:lnTo>
                  <a:pt x="2291448" y="233238"/>
                </a:lnTo>
                <a:lnTo>
                  <a:pt x="2291448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8F08179E-3B1A-005F-7D48-1FCB7ACF28DE}"/>
              </a:ext>
            </a:extLst>
          </p:cNvPr>
          <p:cNvSpPr/>
          <p:nvPr userDrawn="1"/>
        </p:nvSpPr>
        <p:spPr>
          <a:xfrm>
            <a:off x="762034" y="577523"/>
            <a:ext cx="781736" cy="643443"/>
          </a:xfrm>
          <a:custGeom>
            <a:avLst/>
            <a:gdLst/>
            <a:ahLst/>
            <a:cxnLst/>
            <a:rect l="l" t="t" r="r" b="b"/>
            <a:pathLst>
              <a:path w="1289050" h="1061085">
                <a:moveTo>
                  <a:pt x="271856" y="555967"/>
                </a:moveTo>
                <a:lnTo>
                  <a:pt x="120332" y="396849"/>
                </a:lnTo>
                <a:lnTo>
                  <a:pt x="98399" y="381025"/>
                </a:lnTo>
                <a:lnTo>
                  <a:pt x="72986" y="375031"/>
                </a:lnTo>
                <a:lnTo>
                  <a:pt x="47205" y="379006"/>
                </a:lnTo>
                <a:lnTo>
                  <a:pt x="24130" y="393065"/>
                </a:lnTo>
                <a:lnTo>
                  <a:pt x="8318" y="414997"/>
                </a:lnTo>
                <a:lnTo>
                  <a:pt x="2349" y="440397"/>
                </a:lnTo>
                <a:lnTo>
                  <a:pt x="6311" y="466178"/>
                </a:lnTo>
                <a:lnTo>
                  <a:pt x="69710" y="544474"/>
                </a:lnTo>
                <a:lnTo>
                  <a:pt x="123964" y="553732"/>
                </a:lnTo>
                <a:lnTo>
                  <a:pt x="175145" y="558253"/>
                </a:lnTo>
                <a:lnTo>
                  <a:pt x="224053" y="558761"/>
                </a:lnTo>
                <a:lnTo>
                  <a:pt x="271856" y="555967"/>
                </a:lnTo>
                <a:close/>
              </a:path>
              <a:path w="1289050" h="1061085">
                <a:moveTo>
                  <a:pt x="479742" y="523278"/>
                </a:moveTo>
                <a:lnTo>
                  <a:pt x="117944" y="142544"/>
                </a:lnTo>
                <a:lnTo>
                  <a:pt x="96037" y="126707"/>
                </a:lnTo>
                <a:lnTo>
                  <a:pt x="70637" y="120713"/>
                </a:lnTo>
                <a:lnTo>
                  <a:pt x="44843" y="124688"/>
                </a:lnTo>
                <a:lnTo>
                  <a:pt x="21767" y="138747"/>
                </a:lnTo>
                <a:lnTo>
                  <a:pt x="5969" y="160642"/>
                </a:lnTo>
                <a:lnTo>
                  <a:pt x="0" y="186042"/>
                </a:lnTo>
                <a:lnTo>
                  <a:pt x="3962" y="211836"/>
                </a:lnTo>
                <a:lnTo>
                  <a:pt x="18008" y="234911"/>
                </a:lnTo>
                <a:lnTo>
                  <a:pt x="260959" y="487603"/>
                </a:lnTo>
                <a:lnTo>
                  <a:pt x="321310" y="550164"/>
                </a:lnTo>
                <a:lnTo>
                  <a:pt x="321551" y="550291"/>
                </a:lnTo>
                <a:lnTo>
                  <a:pt x="360832" y="544258"/>
                </a:lnTo>
                <a:lnTo>
                  <a:pt x="400062" y="537438"/>
                </a:lnTo>
                <a:lnTo>
                  <a:pt x="439585" y="530288"/>
                </a:lnTo>
                <a:lnTo>
                  <a:pt x="479742" y="523278"/>
                </a:lnTo>
                <a:close/>
              </a:path>
              <a:path w="1289050" h="1061085">
                <a:moveTo>
                  <a:pt x="665530" y="879551"/>
                </a:moveTo>
                <a:lnTo>
                  <a:pt x="644309" y="877328"/>
                </a:lnTo>
                <a:lnTo>
                  <a:pt x="625919" y="876947"/>
                </a:lnTo>
                <a:lnTo>
                  <a:pt x="608990" y="877646"/>
                </a:lnTo>
                <a:lnTo>
                  <a:pt x="538213" y="883069"/>
                </a:lnTo>
                <a:lnTo>
                  <a:pt x="487934" y="889355"/>
                </a:lnTo>
                <a:lnTo>
                  <a:pt x="440575" y="896886"/>
                </a:lnTo>
                <a:lnTo>
                  <a:pt x="351878" y="912901"/>
                </a:lnTo>
                <a:lnTo>
                  <a:pt x="309156" y="920064"/>
                </a:lnTo>
                <a:lnTo>
                  <a:pt x="266611" y="925741"/>
                </a:lnTo>
                <a:lnTo>
                  <a:pt x="223532" y="929271"/>
                </a:lnTo>
                <a:lnTo>
                  <a:pt x="179260" y="929995"/>
                </a:lnTo>
                <a:lnTo>
                  <a:pt x="133096" y="927201"/>
                </a:lnTo>
                <a:lnTo>
                  <a:pt x="84340" y="920242"/>
                </a:lnTo>
                <a:lnTo>
                  <a:pt x="32308" y="908443"/>
                </a:lnTo>
                <a:lnTo>
                  <a:pt x="20078" y="904595"/>
                </a:lnTo>
                <a:lnTo>
                  <a:pt x="3352" y="898817"/>
                </a:lnTo>
                <a:lnTo>
                  <a:pt x="3263" y="1023835"/>
                </a:lnTo>
                <a:lnTo>
                  <a:pt x="101473" y="1045591"/>
                </a:lnTo>
                <a:lnTo>
                  <a:pt x="161302" y="1051814"/>
                </a:lnTo>
                <a:lnTo>
                  <a:pt x="213652" y="1053249"/>
                </a:lnTo>
                <a:lnTo>
                  <a:pt x="260438" y="1050912"/>
                </a:lnTo>
                <a:lnTo>
                  <a:pt x="303530" y="1045806"/>
                </a:lnTo>
                <a:lnTo>
                  <a:pt x="344830" y="1038974"/>
                </a:lnTo>
                <a:lnTo>
                  <a:pt x="386232" y="1031430"/>
                </a:lnTo>
                <a:lnTo>
                  <a:pt x="429602" y="1024191"/>
                </a:lnTo>
                <a:lnTo>
                  <a:pt x="476846" y="1018298"/>
                </a:lnTo>
                <a:lnTo>
                  <a:pt x="529856" y="1014755"/>
                </a:lnTo>
                <a:lnTo>
                  <a:pt x="665530" y="879551"/>
                </a:lnTo>
                <a:close/>
              </a:path>
              <a:path w="1289050" h="1061085">
                <a:moveTo>
                  <a:pt x="706158" y="506679"/>
                </a:moveTo>
                <a:lnTo>
                  <a:pt x="245237" y="21805"/>
                </a:lnTo>
                <a:lnTo>
                  <a:pt x="223316" y="5981"/>
                </a:lnTo>
                <a:lnTo>
                  <a:pt x="197916" y="0"/>
                </a:lnTo>
                <a:lnTo>
                  <a:pt x="172110" y="3962"/>
                </a:lnTo>
                <a:lnTo>
                  <a:pt x="149021" y="18034"/>
                </a:lnTo>
                <a:lnTo>
                  <a:pt x="133210" y="39954"/>
                </a:lnTo>
                <a:lnTo>
                  <a:pt x="127203" y="65354"/>
                </a:lnTo>
                <a:lnTo>
                  <a:pt x="131178" y="91135"/>
                </a:lnTo>
                <a:lnTo>
                  <a:pt x="145262" y="114211"/>
                </a:lnTo>
                <a:lnTo>
                  <a:pt x="531888" y="515226"/>
                </a:lnTo>
                <a:lnTo>
                  <a:pt x="551738" y="512749"/>
                </a:lnTo>
                <a:lnTo>
                  <a:pt x="571855" y="510565"/>
                </a:lnTo>
                <a:lnTo>
                  <a:pt x="592340" y="508723"/>
                </a:lnTo>
                <a:lnTo>
                  <a:pt x="613333" y="507263"/>
                </a:lnTo>
                <a:lnTo>
                  <a:pt x="636917" y="506222"/>
                </a:lnTo>
                <a:lnTo>
                  <a:pt x="660273" y="505802"/>
                </a:lnTo>
                <a:lnTo>
                  <a:pt x="683361" y="505968"/>
                </a:lnTo>
                <a:lnTo>
                  <a:pt x="706158" y="506679"/>
                </a:lnTo>
                <a:close/>
              </a:path>
              <a:path w="1289050" h="1061085">
                <a:moveTo>
                  <a:pt x="815746" y="729157"/>
                </a:moveTo>
                <a:lnTo>
                  <a:pt x="766457" y="721194"/>
                </a:lnTo>
                <a:lnTo>
                  <a:pt x="714222" y="715899"/>
                </a:lnTo>
                <a:lnTo>
                  <a:pt x="659955" y="713714"/>
                </a:lnTo>
                <a:lnTo>
                  <a:pt x="604596" y="715035"/>
                </a:lnTo>
                <a:lnTo>
                  <a:pt x="553923" y="719277"/>
                </a:lnTo>
                <a:lnTo>
                  <a:pt x="505764" y="725538"/>
                </a:lnTo>
                <a:lnTo>
                  <a:pt x="459524" y="733132"/>
                </a:lnTo>
                <a:lnTo>
                  <a:pt x="370446" y="749414"/>
                </a:lnTo>
                <a:lnTo>
                  <a:pt x="326415" y="756678"/>
                </a:lnTo>
                <a:lnTo>
                  <a:pt x="281952" y="762406"/>
                </a:lnTo>
                <a:lnTo>
                  <a:pt x="236448" y="765898"/>
                </a:lnTo>
                <a:lnTo>
                  <a:pt x="189331" y="766432"/>
                </a:lnTo>
                <a:lnTo>
                  <a:pt x="139992" y="763282"/>
                </a:lnTo>
                <a:lnTo>
                  <a:pt x="87858" y="755764"/>
                </a:lnTo>
                <a:lnTo>
                  <a:pt x="32321" y="743140"/>
                </a:lnTo>
                <a:lnTo>
                  <a:pt x="20066" y="739305"/>
                </a:lnTo>
                <a:lnTo>
                  <a:pt x="3365" y="733577"/>
                </a:lnTo>
                <a:lnTo>
                  <a:pt x="3276" y="858583"/>
                </a:lnTo>
                <a:lnTo>
                  <a:pt x="84112" y="879932"/>
                </a:lnTo>
                <a:lnTo>
                  <a:pt x="133159" y="886917"/>
                </a:lnTo>
                <a:lnTo>
                  <a:pt x="180047" y="889800"/>
                </a:lnTo>
                <a:lnTo>
                  <a:pt x="225386" y="889254"/>
                </a:lnTo>
                <a:lnTo>
                  <a:pt x="269786" y="885939"/>
                </a:lnTo>
                <a:lnTo>
                  <a:pt x="313829" y="880491"/>
                </a:lnTo>
                <a:lnTo>
                  <a:pt x="358127" y="873582"/>
                </a:lnTo>
                <a:lnTo>
                  <a:pt x="449922" y="857999"/>
                </a:lnTo>
                <a:lnTo>
                  <a:pt x="498614" y="850646"/>
                </a:lnTo>
                <a:lnTo>
                  <a:pt x="549973" y="844448"/>
                </a:lnTo>
                <a:lnTo>
                  <a:pt x="604596" y="840079"/>
                </a:lnTo>
                <a:lnTo>
                  <a:pt x="628802" y="839241"/>
                </a:lnTo>
                <a:lnTo>
                  <a:pt x="652907" y="839520"/>
                </a:lnTo>
                <a:lnTo>
                  <a:pt x="677011" y="840905"/>
                </a:lnTo>
                <a:lnTo>
                  <a:pt x="701230" y="843330"/>
                </a:lnTo>
                <a:lnTo>
                  <a:pt x="801966" y="743559"/>
                </a:lnTo>
                <a:lnTo>
                  <a:pt x="814362" y="731037"/>
                </a:lnTo>
                <a:lnTo>
                  <a:pt x="815746" y="729157"/>
                </a:lnTo>
                <a:close/>
              </a:path>
              <a:path w="1289050" h="1061085">
                <a:moveTo>
                  <a:pt x="954151" y="590677"/>
                </a:moveTo>
                <a:lnTo>
                  <a:pt x="915682" y="580453"/>
                </a:lnTo>
                <a:lnTo>
                  <a:pt x="872337" y="570699"/>
                </a:lnTo>
                <a:lnTo>
                  <a:pt x="824750" y="562000"/>
                </a:lnTo>
                <a:lnTo>
                  <a:pt x="773557" y="554964"/>
                </a:lnTo>
                <a:lnTo>
                  <a:pt x="719378" y="550176"/>
                </a:lnTo>
                <a:lnTo>
                  <a:pt x="662851" y="548220"/>
                </a:lnTo>
                <a:lnTo>
                  <a:pt x="604596" y="549706"/>
                </a:lnTo>
                <a:lnTo>
                  <a:pt x="553923" y="553948"/>
                </a:lnTo>
                <a:lnTo>
                  <a:pt x="505764" y="560222"/>
                </a:lnTo>
                <a:lnTo>
                  <a:pt x="459524" y="567817"/>
                </a:lnTo>
                <a:lnTo>
                  <a:pt x="370446" y="584098"/>
                </a:lnTo>
                <a:lnTo>
                  <a:pt x="326415" y="591362"/>
                </a:lnTo>
                <a:lnTo>
                  <a:pt x="281952" y="597103"/>
                </a:lnTo>
                <a:lnTo>
                  <a:pt x="236448" y="600595"/>
                </a:lnTo>
                <a:lnTo>
                  <a:pt x="189331" y="601129"/>
                </a:lnTo>
                <a:lnTo>
                  <a:pt x="139992" y="597992"/>
                </a:lnTo>
                <a:lnTo>
                  <a:pt x="87858" y="590473"/>
                </a:lnTo>
                <a:lnTo>
                  <a:pt x="32321" y="577850"/>
                </a:lnTo>
                <a:lnTo>
                  <a:pt x="20066" y="574001"/>
                </a:lnTo>
                <a:lnTo>
                  <a:pt x="3365" y="568248"/>
                </a:lnTo>
                <a:lnTo>
                  <a:pt x="3276" y="693254"/>
                </a:lnTo>
                <a:lnTo>
                  <a:pt x="87858" y="715581"/>
                </a:lnTo>
                <a:lnTo>
                  <a:pt x="139992" y="723087"/>
                </a:lnTo>
                <a:lnTo>
                  <a:pt x="189331" y="726211"/>
                </a:lnTo>
                <a:lnTo>
                  <a:pt x="236448" y="725678"/>
                </a:lnTo>
                <a:lnTo>
                  <a:pt x="281952" y="722185"/>
                </a:lnTo>
                <a:lnTo>
                  <a:pt x="326415" y="716445"/>
                </a:lnTo>
                <a:lnTo>
                  <a:pt x="370446" y="709180"/>
                </a:lnTo>
                <a:lnTo>
                  <a:pt x="459524" y="692886"/>
                </a:lnTo>
                <a:lnTo>
                  <a:pt x="505764" y="685292"/>
                </a:lnTo>
                <a:lnTo>
                  <a:pt x="553923" y="679005"/>
                </a:lnTo>
                <a:lnTo>
                  <a:pt x="604596" y="674751"/>
                </a:lnTo>
                <a:lnTo>
                  <a:pt x="657974" y="673265"/>
                </a:lnTo>
                <a:lnTo>
                  <a:pt x="709942" y="674687"/>
                </a:lnTo>
                <a:lnTo>
                  <a:pt x="760031" y="678573"/>
                </a:lnTo>
                <a:lnTo>
                  <a:pt x="807745" y="684466"/>
                </a:lnTo>
                <a:lnTo>
                  <a:pt x="852614" y="691921"/>
                </a:lnTo>
                <a:lnTo>
                  <a:pt x="954151" y="590677"/>
                </a:lnTo>
                <a:close/>
              </a:path>
              <a:path w="1289050" h="1061085">
                <a:moveTo>
                  <a:pt x="990257" y="557237"/>
                </a:moveTo>
                <a:lnTo>
                  <a:pt x="892454" y="451053"/>
                </a:lnTo>
                <a:lnTo>
                  <a:pt x="724801" y="270535"/>
                </a:lnTo>
                <a:lnTo>
                  <a:pt x="495363" y="23990"/>
                </a:lnTo>
                <a:lnTo>
                  <a:pt x="447624" y="2171"/>
                </a:lnTo>
                <a:lnTo>
                  <a:pt x="422109" y="6159"/>
                </a:lnTo>
                <a:lnTo>
                  <a:pt x="399186" y="20243"/>
                </a:lnTo>
                <a:lnTo>
                  <a:pt x="383362" y="42125"/>
                </a:lnTo>
                <a:lnTo>
                  <a:pt x="377367" y="67513"/>
                </a:lnTo>
                <a:lnTo>
                  <a:pt x="381342" y="93306"/>
                </a:lnTo>
                <a:lnTo>
                  <a:pt x="576021" y="307886"/>
                </a:lnTo>
                <a:lnTo>
                  <a:pt x="675436" y="412902"/>
                </a:lnTo>
                <a:lnTo>
                  <a:pt x="728929" y="468515"/>
                </a:lnTo>
                <a:lnTo>
                  <a:pt x="772007" y="512000"/>
                </a:lnTo>
                <a:lnTo>
                  <a:pt x="810387" y="516674"/>
                </a:lnTo>
                <a:lnTo>
                  <a:pt x="846963" y="522389"/>
                </a:lnTo>
                <a:lnTo>
                  <a:pt x="913714" y="536054"/>
                </a:lnTo>
                <a:lnTo>
                  <a:pt x="954900" y="546620"/>
                </a:lnTo>
                <a:lnTo>
                  <a:pt x="973353" y="551967"/>
                </a:lnTo>
                <a:lnTo>
                  <a:pt x="990257" y="557237"/>
                </a:lnTo>
                <a:close/>
              </a:path>
              <a:path w="1289050" h="1061085">
                <a:moveTo>
                  <a:pt x="1288707" y="795337"/>
                </a:moveTo>
                <a:lnTo>
                  <a:pt x="1271562" y="670610"/>
                </a:lnTo>
                <a:lnTo>
                  <a:pt x="1233817" y="576465"/>
                </a:lnTo>
                <a:lnTo>
                  <a:pt x="1196073" y="516978"/>
                </a:lnTo>
                <a:lnTo>
                  <a:pt x="935278" y="227634"/>
                </a:lnTo>
                <a:lnTo>
                  <a:pt x="913180" y="248793"/>
                </a:lnTo>
                <a:lnTo>
                  <a:pt x="891222" y="282702"/>
                </a:lnTo>
                <a:lnTo>
                  <a:pt x="884313" y="322973"/>
                </a:lnTo>
                <a:lnTo>
                  <a:pt x="891400" y="364248"/>
                </a:lnTo>
                <a:lnTo>
                  <a:pt x="911428" y="401193"/>
                </a:lnTo>
                <a:lnTo>
                  <a:pt x="920064" y="411365"/>
                </a:lnTo>
                <a:lnTo>
                  <a:pt x="957643" y="449338"/>
                </a:lnTo>
                <a:lnTo>
                  <a:pt x="985126" y="477862"/>
                </a:lnTo>
                <a:lnTo>
                  <a:pt x="1015949" y="511213"/>
                </a:lnTo>
                <a:lnTo>
                  <a:pt x="1063574" y="563651"/>
                </a:lnTo>
                <a:lnTo>
                  <a:pt x="1121092" y="649046"/>
                </a:lnTo>
                <a:lnTo>
                  <a:pt x="1148499" y="727532"/>
                </a:lnTo>
                <a:lnTo>
                  <a:pt x="1156830" y="784987"/>
                </a:lnTo>
                <a:lnTo>
                  <a:pt x="1157147" y="807275"/>
                </a:lnTo>
                <a:lnTo>
                  <a:pt x="1157147" y="1060640"/>
                </a:lnTo>
                <a:lnTo>
                  <a:pt x="1288707" y="1060640"/>
                </a:lnTo>
                <a:lnTo>
                  <a:pt x="1288707" y="795337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83083159-C289-4495-BF2C-40EC4F0FF4BF}"/>
              </a:ext>
            </a:extLst>
          </p:cNvPr>
          <p:cNvSpPr/>
          <p:nvPr userDrawn="1"/>
        </p:nvSpPr>
        <p:spPr>
          <a:xfrm>
            <a:off x="2608523" y="938699"/>
            <a:ext cx="564159" cy="31960"/>
          </a:xfrm>
          <a:custGeom>
            <a:avLst/>
            <a:gdLst/>
            <a:ahLst/>
            <a:cxnLst/>
            <a:rect l="l" t="t" r="r" b="b"/>
            <a:pathLst>
              <a:path w="930275" h="52705">
                <a:moveTo>
                  <a:pt x="929741" y="0"/>
                </a:moveTo>
                <a:lnTo>
                  <a:pt x="0" y="0"/>
                </a:lnTo>
                <a:lnTo>
                  <a:pt x="0" y="52218"/>
                </a:lnTo>
                <a:lnTo>
                  <a:pt x="929741" y="52218"/>
                </a:lnTo>
                <a:lnTo>
                  <a:pt x="929741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B66444FF-7612-3E0D-0A9C-EB4B3A96620D}"/>
              </a:ext>
            </a:extLst>
          </p:cNvPr>
          <p:cNvSpPr/>
          <p:nvPr userDrawn="1"/>
        </p:nvSpPr>
        <p:spPr>
          <a:xfrm>
            <a:off x="1694767" y="933474"/>
            <a:ext cx="194471" cy="293419"/>
          </a:xfrm>
          <a:custGeom>
            <a:avLst/>
            <a:gdLst/>
            <a:ahLst/>
            <a:cxnLst/>
            <a:rect l="l" t="t" r="r" b="b"/>
            <a:pathLst>
              <a:path w="320675" h="483869">
                <a:moveTo>
                  <a:pt x="181219" y="0"/>
                </a:moveTo>
                <a:lnTo>
                  <a:pt x="135725" y="2748"/>
                </a:lnTo>
                <a:lnTo>
                  <a:pt x="93186" y="12021"/>
                </a:lnTo>
                <a:lnTo>
                  <a:pt x="55973" y="29357"/>
                </a:lnTo>
                <a:lnTo>
                  <a:pt x="26457" y="56297"/>
                </a:lnTo>
                <a:lnTo>
                  <a:pt x="7009" y="94380"/>
                </a:lnTo>
                <a:lnTo>
                  <a:pt x="0" y="145147"/>
                </a:lnTo>
                <a:lnTo>
                  <a:pt x="9396" y="198927"/>
                </a:lnTo>
                <a:lnTo>
                  <a:pt x="33635" y="237047"/>
                </a:lnTo>
                <a:lnTo>
                  <a:pt x="66791" y="262638"/>
                </a:lnTo>
                <a:lnTo>
                  <a:pt x="102939" y="278829"/>
                </a:lnTo>
                <a:lnTo>
                  <a:pt x="139838" y="292022"/>
                </a:lnTo>
                <a:lnTo>
                  <a:pt x="164511" y="300480"/>
                </a:lnTo>
                <a:lnTo>
                  <a:pt x="186203" y="309245"/>
                </a:lnTo>
                <a:lnTo>
                  <a:pt x="201629" y="321134"/>
                </a:lnTo>
                <a:lnTo>
                  <a:pt x="207501" y="338963"/>
                </a:lnTo>
                <a:lnTo>
                  <a:pt x="201889" y="359460"/>
                </a:lnTo>
                <a:lnTo>
                  <a:pt x="186239" y="371914"/>
                </a:lnTo>
                <a:lnTo>
                  <a:pt x="162324" y="378091"/>
                </a:lnTo>
                <a:lnTo>
                  <a:pt x="131922" y="379758"/>
                </a:lnTo>
                <a:lnTo>
                  <a:pt x="102550" y="378711"/>
                </a:lnTo>
                <a:lnTo>
                  <a:pt x="70639" y="375636"/>
                </a:lnTo>
                <a:lnTo>
                  <a:pt x="38582" y="370627"/>
                </a:lnTo>
                <a:lnTo>
                  <a:pt x="8774" y="363779"/>
                </a:lnTo>
                <a:lnTo>
                  <a:pt x="8774" y="473660"/>
                </a:lnTo>
                <a:lnTo>
                  <a:pt x="39499" y="478437"/>
                </a:lnTo>
                <a:lnTo>
                  <a:pt x="70747" y="481556"/>
                </a:lnTo>
                <a:lnTo>
                  <a:pt x="103340" y="483252"/>
                </a:lnTo>
                <a:lnTo>
                  <a:pt x="138100" y="483765"/>
                </a:lnTo>
                <a:lnTo>
                  <a:pt x="181822" y="481850"/>
                </a:lnTo>
                <a:lnTo>
                  <a:pt x="224006" y="474295"/>
                </a:lnTo>
                <a:lnTo>
                  <a:pt x="261793" y="458386"/>
                </a:lnTo>
                <a:lnTo>
                  <a:pt x="292323" y="431407"/>
                </a:lnTo>
                <a:lnTo>
                  <a:pt x="312738" y="390644"/>
                </a:lnTo>
                <a:lnTo>
                  <a:pt x="320178" y="333382"/>
                </a:lnTo>
                <a:lnTo>
                  <a:pt x="312422" y="284647"/>
                </a:lnTo>
                <a:lnTo>
                  <a:pt x="291798" y="249834"/>
                </a:lnTo>
                <a:lnTo>
                  <a:pt x="262270" y="225737"/>
                </a:lnTo>
                <a:lnTo>
                  <a:pt x="227804" y="209155"/>
                </a:lnTo>
                <a:lnTo>
                  <a:pt x="183858" y="192433"/>
                </a:lnTo>
                <a:lnTo>
                  <a:pt x="157564" y="182801"/>
                </a:lnTo>
                <a:lnTo>
                  <a:pt x="134040" y="172341"/>
                </a:lnTo>
                <a:lnTo>
                  <a:pt x="117117" y="159072"/>
                </a:lnTo>
                <a:lnTo>
                  <a:pt x="110624" y="141011"/>
                </a:lnTo>
                <a:lnTo>
                  <a:pt x="115795" y="122309"/>
                </a:lnTo>
                <a:lnTo>
                  <a:pt x="130734" y="111089"/>
                </a:lnTo>
                <a:lnTo>
                  <a:pt x="154578" y="105623"/>
                </a:lnTo>
                <a:lnTo>
                  <a:pt x="186465" y="104185"/>
                </a:lnTo>
                <a:lnTo>
                  <a:pt x="206025" y="104796"/>
                </a:lnTo>
                <a:lnTo>
                  <a:pt x="231711" y="106953"/>
                </a:lnTo>
                <a:lnTo>
                  <a:pt x="263368" y="111142"/>
                </a:lnTo>
                <a:lnTo>
                  <a:pt x="300839" y="117849"/>
                </a:lnTo>
                <a:lnTo>
                  <a:pt x="300839" y="9769"/>
                </a:lnTo>
                <a:lnTo>
                  <a:pt x="291425" y="8242"/>
                </a:lnTo>
                <a:lnTo>
                  <a:pt x="265766" y="4884"/>
                </a:lnTo>
                <a:lnTo>
                  <a:pt x="227739" y="1526"/>
                </a:lnTo>
                <a:lnTo>
                  <a:pt x="1812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3A6161CF-9A2F-4A74-0953-82BC841D085C}"/>
              </a:ext>
            </a:extLst>
          </p:cNvPr>
          <p:cNvSpPr/>
          <p:nvPr userDrawn="1"/>
        </p:nvSpPr>
        <p:spPr>
          <a:xfrm>
            <a:off x="2366252" y="938871"/>
            <a:ext cx="210645" cy="281097"/>
          </a:xfrm>
          <a:custGeom>
            <a:avLst/>
            <a:gdLst/>
            <a:ahLst/>
            <a:cxnLst/>
            <a:rect l="l" t="t" r="r" b="b"/>
            <a:pathLst>
              <a:path w="347345" h="463550">
                <a:moveTo>
                  <a:pt x="336565" y="0"/>
                </a:moveTo>
                <a:lnTo>
                  <a:pt x="27601" y="0"/>
                </a:lnTo>
                <a:lnTo>
                  <a:pt x="27601" y="106457"/>
                </a:lnTo>
                <a:lnTo>
                  <a:pt x="185994" y="106457"/>
                </a:lnTo>
                <a:lnTo>
                  <a:pt x="146634" y="159065"/>
                </a:lnTo>
                <a:lnTo>
                  <a:pt x="54186" y="284431"/>
                </a:lnTo>
                <a:lnTo>
                  <a:pt x="26553" y="325644"/>
                </a:lnTo>
                <a:lnTo>
                  <a:pt x="10055" y="362274"/>
                </a:lnTo>
                <a:lnTo>
                  <a:pt x="2077" y="404664"/>
                </a:lnTo>
                <a:lnTo>
                  <a:pt x="0" y="463158"/>
                </a:lnTo>
                <a:lnTo>
                  <a:pt x="346994" y="463158"/>
                </a:lnTo>
                <a:lnTo>
                  <a:pt x="346994" y="356690"/>
                </a:lnTo>
                <a:lnTo>
                  <a:pt x="135095" y="356690"/>
                </a:lnTo>
                <a:lnTo>
                  <a:pt x="291875" y="138822"/>
                </a:lnTo>
                <a:lnTo>
                  <a:pt x="315582" y="105221"/>
                </a:lnTo>
                <a:lnTo>
                  <a:pt x="329086" y="75375"/>
                </a:lnTo>
                <a:lnTo>
                  <a:pt x="335157" y="42548"/>
                </a:lnTo>
                <a:lnTo>
                  <a:pt x="3365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B983904A-C170-0D0A-71AA-D4E95100BB72}"/>
              </a:ext>
            </a:extLst>
          </p:cNvPr>
          <p:cNvSpPr/>
          <p:nvPr userDrawn="1"/>
        </p:nvSpPr>
        <p:spPr>
          <a:xfrm>
            <a:off x="1904654" y="939403"/>
            <a:ext cx="257626" cy="281482"/>
          </a:xfrm>
          <a:custGeom>
            <a:avLst/>
            <a:gdLst/>
            <a:ahLst/>
            <a:cxnLst/>
            <a:rect l="l" t="t" r="r" b="b"/>
            <a:pathLst>
              <a:path w="424814" h="464185">
                <a:moveTo>
                  <a:pt x="424301" y="0"/>
                </a:moveTo>
                <a:lnTo>
                  <a:pt x="309226" y="0"/>
                </a:lnTo>
                <a:lnTo>
                  <a:pt x="212161" y="325550"/>
                </a:lnTo>
                <a:lnTo>
                  <a:pt x="115075" y="0"/>
                </a:lnTo>
                <a:lnTo>
                  <a:pt x="0" y="0"/>
                </a:lnTo>
                <a:lnTo>
                  <a:pt x="147964" y="463870"/>
                </a:lnTo>
                <a:lnTo>
                  <a:pt x="276399" y="463870"/>
                </a:lnTo>
                <a:lnTo>
                  <a:pt x="4243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object 8">
            <a:extLst>
              <a:ext uri="{FF2B5EF4-FFF2-40B4-BE49-F238E27FC236}">
                <a16:creationId xmlns:a16="http://schemas.microsoft.com/office/drawing/2014/main" id="{7CEC4837-DAE5-4928-E3E5-76A1680CA5D0}"/>
              </a:ext>
            </a:extLst>
          </p:cNvPr>
          <p:cNvSpPr/>
          <p:nvPr userDrawn="1"/>
        </p:nvSpPr>
        <p:spPr>
          <a:xfrm>
            <a:off x="2191244" y="933475"/>
            <a:ext cx="152111" cy="287258"/>
          </a:xfrm>
          <a:custGeom>
            <a:avLst/>
            <a:gdLst/>
            <a:ahLst/>
            <a:cxnLst/>
            <a:rect l="l" t="t" r="r" b="b"/>
            <a:pathLst>
              <a:path w="250825" h="473710">
                <a:moveTo>
                  <a:pt x="183156" y="0"/>
                </a:moveTo>
                <a:lnTo>
                  <a:pt x="106773" y="5309"/>
                </a:lnTo>
                <a:lnTo>
                  <a:pt x="49120" y="16989"/>
                </a:lnTo>
                <a:lnTo>
                  <a:pt x="12696" y="28668"/>
                </a:lnTo>
                <a:lnTo>
                  <a:pt x="0" y="33978"/>
                </a:lnTo>
                <a:lnTo>
                  <a:pt x="0" y="473650"/>
                </a:lnTo>
                <a:lnTo>
                  <a:pt x="106834" y="473650"/>
                </a:lnTo>
                <a:lnTo>
                  <a:pt x="106834" y="117786"/>
                </a:lnTo>
                <a:lnTo>
                  <a:pt x="122411" y="114016"/>
                </a:lnTo>
                <a:lnTo>
                  <a:pt x="140898" y="110835"/>
                </a:lnTo>
                <a:lnTo>
                  <a:pt x="162311" y="108638"/>
                </a:lnTo>
                <a:lnTo>
                  <a:pt x="186664" y="107818"/>
                </a:lnTo>
                <a:lnTo>
                  <a:pt x="203515" y="108423"/>
                </a:lnTo>
                <a:lnTo>
                  <a:pt x="219448" y="110109"/>
                </a:lnTo>
                <a:lnTo>
                  <a:pt x="234934" y="112686"/>
                </a:lnTo>
                <a:lnTo>
                  <a:pt x="250442" y="115965"/>
                </a:lnTo>
                <a:lnTo>
                  <a:pt x="250442" y="9769"/>
                </a:lnTo>
                <a:lnTo>
                  <a:pt x="234816" y="6038"/>
                </a:lnTo>
                <a:lnTo>
                  <a:pt x="217239" y="2925"/>
                </a:lnTo>
                <a:lnTo>
                  <a:pt x="199442" y="791"/>
                </a:lnTo>
                <a:lnTo>
                  <a:pt x="1831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5" name="object 9">
            <a:extLst>
              <a:ext uri="{FF2B5EF4-FFF2-40B4-BE49-F238E27FC236}">
                <a16:creationId xmlns:a16="http://schemas.microsoft.com/office/drawing/2014/main" id="{AD9D3C50-49CF-4550-33CD-F98FE5285979}"/>
              </a:ext>
            </a:extLst>
          </p:cNvPr>
          <p:cNvGrpSpPr/>
          <p:nvPr userDrawn="1"/>
        </p:nvGrpSpPr>
        <p:grpSpPr>
          <a:xfrm>
            <a:off x="1902242" y="745376"/>
            <a:ext cx="408197" cy="147479"/>
            <a:chOff x="3136717" y="1229180"/>
            <a:chExt cx="673100" cy="243204"/>
          </a:xfrm>
        </p:grpSpPr>
        <p:pic>
          <p:nvPicPr>
            <p:cNvPr id="16" name="object 10">
              <a:extLst>
                <a:ext uri="{FF2B5EF4-FFF2-40B4-BE49-F238E27FC236}">
                  <a16:creationId xmlns:a16="http://schemas.microsoft.com/office/drawing/2014/main" id="{430A71B3-5A68-3C0A-492C-5A3BEE7457D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6717" y="1272440"/>
              <a:ext cx="115158" cy="150162"/>
            </a:xfrm>
            <a:prstGeom prst="rect">
              <a:avLst/>
            </a:prstGeom>
          </p:spPr>
        </p:pic>
        <p:pic>
          <p:nvPicPr>
            <p:cNvPr id="17" name="object 11">
              <a:extLst>
                <a:ext uri="{FF2B5EF4-FFF2-40B4-BE49-F238E27FC236}">
                  <a16:creationId xmlns:a16="http://schemas.microsoft.com/office/drawing/2014/main" id="{2B0F9B46-6E1B-11FA-A454-14DFA219733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76981" y="1269538"/>
              <a:ext cx="135053" cy="155974"/>
            </a:xfrm>
            <a:prstGeom prst="rect">
              <a:avLst/>
            </a:prstGeom>
          </p:spPr>
        </p:pic>
        <p:pic>
          <p:nvPicPr>
            <p:cNvPr id="18" name="object 12">
              <a:extLst>
                <a:ext uri="{FF2B5EF4-FFF2-40B4-BE49-F238E27FC236}">
                  <a16:creationId xmlns:a16="http://schemas.microsoft.com/office/drawing/2014/main" id="{762AC837-27EB-09E2-5263-6E25D19FA31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9371" y="1268093"/>
              <a:ext cx="250492" cy="204171"/>
            </a:xfrm>
            <a:prstGeom prst="rect">
              <a:avLst/>
            </a:prstGeom>
          </p:spPr>
        </p:pic>
        <p:pic>
          <p:nvPicPr>
            <p:cNvPr id="19" name="object 13">
              <a:extLst>
                <a:ext uri="{FF2B5EF4-FFF2-40B4-BE49-F238E27FC236}">
                  <a16:creationId xmlns:a16="http://schemas.microsoft.com/office/drawing/2014/main" id="{FB027BCE-C7F3-BF4C-10D0-CB1252D9773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7598" y="1229180"/>
              <a:ext cx="82196" cy="194004"/>
            </a:xfrm>
            <a:prstGeom prst="rect">
              <a:avLst/>
            </a:prstGeom>
          </p:spPr>
        </p:pic>
      </p:grpSp>
      <p:sp>
        <p:nvSpPr>
          <p:cNvPr id="20" name="object 14">
            <a:extLst>
              <a:ext uri="{FF2B5EF4-FFF2-40B4-BE49-F238E27FC236}">
                <a16:creationId xmlns:a16="http://schemas.microsoft.com/office/drawing/2014/main" id="{3B24AA48-E082-070D-489D-508F995A36E7}"/>
              </a:ext>
            </a:extLst>
          </p:cNvPr>
          <p:cNvSpPr/>
          <p:nvPr userDrawn="1"/>
        </p:nvSpPr>
        <p:spPr>
          <a:xfrm>
            <a:off x="2376647" y="735423"/>
            <a:ext cx="14633" cy="127456"/>
          </a:xfrm>
          <a:custGeom>
            <a:avLst/>
            <a:gdLst/>
            <a:ahLst/>
            <a:cxnLst/>
            <a:rect l="l" t="t" r="r" b="b"/>
            <a:pathLst>
              <a:path w="24129" h="210184">
                <a:moveTo>
                  <a:pt x="23075" y="59690"/>
                </a:moveTo>
                <a:lnTo>
                  <a:pt x="1003" y="59690"/>
                </a:lnTo>
                <a:lnTo>
                  <a:pt x="1003" y="209854"/>
                </a:lnTo>
                <a:lnTo>
                  <a:pt x="23075" y="209854"/>
                </a:lnTo>
                <a:lnTo>
                  <a:pt x="23075" y="59690"/>
                </a:lnTo>
                <a:close/>
              </a:path>
              <a:path w="24129" h="210184">
                <a:moveTo>
                  <a:pt x="23812" y="0"/>
                </a:moveTo>
                <a:lnTo>
                  <a:pt x="0" y="0"/>
                </a:lnTo>
                <a:lnTo>
                  <a:pt x="0" y="24968"/>
                </a:lnTo>
                <a:lnTo>
                  <a:pt x="23812" y="24968"/>
                </a:lnTo>
                <a:lnTo>
                  <a:pt x="23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21" name="object 15">
            <a:extLst>
              <a:ext uri="{FF2B5EF4-FFF2-40B4-BE49-F238E27FC236}">
                <a16:creationId xmlns:a16="http://schemas.microsoft.com/office/drawing/2014/main" id="{9B83A77C-81DD-5AC7-0A1A-BFE31FCDF729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557975" y="771609"/>
            <a:ext cx="69837" cy="91058"/>
          </a:xfrm>
          <a:prstGeom prst="rect">
            <a:avLst/>
          </a:prstGeom>
        </p:spPr>
      </p:pic>
      <p:pic>
        <p:nvPicPr>
          <p:cNvPr id="22" name="object 16">
            <a:extLst>
              <a:ext uri="{FF2B5EF4-FFF2-40B4-BE49-F238E27FC236}">
                <a16:creationId xmlns:a16="http://schemas.microsoft.com/office/drawing/2014/main" id="{CB1FEEC9-C179-10AB-CE45-5F4D503A50B5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2420592" y="770200"/>
            <a:ext cx="74244" cy="92468"/>
          </a:xfrm>
          <a:prstGeom prst="rect">
            <a:avLst/>
          </a:prstGeom>
        </p:spPr>
      </p:pic>
      <p:grpSp>
        <p:nvGrpSpPr>
          <p:cNvPr id="23" name="object 17">
            <a:extLst>
              <a:ext uri="{FF2B5EF4-FFF2-40B4-BE49-F238E27FC236}">
                <a16:creationId xmlns:a16="http://schemas.microsoft.com/office/drawing/2014/main" id="{F284754A-17A4-1101-E64F-9028BA0F970B}"/>
              </a:ext>
            </a:extLst>
          </p:cNvPr>
          <p:cNvGrpSpPr/>
          <p:nvPr userDrawn="1"/>
        </p:nvGrpSpPr>
        <p:grpSpPr>
          <a:xfrm>
            <a:off x="2643835" y="731812"/>
            <a:ext cx="528731" cy="132847"/>
            <a:chOff x="4359574" y="1206811"/>
            <a:chExt cx="871855" cy="219075"/>
          </a:xfrm>
        </p:grpSpPr>
        <p:pic>
          <p:nvPicPr>
            <p:cNvPr id="24" name="object 18">
              <a:extLst>
                <a:ext uri="{FF2B5EF4-FFF2-40B4-BE49-F238E27FC236}">
                  <a16:creationId xmlns:a16="http://schemas.microsoft.com/office/drawing/2014/main" id="{F53A35CA-D41E-80B7-2E71-BDF96DBD660C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59574" y="1269544"/>
              <a:ext cx="132592" cy="155963"/>
            </a:xfrm>
            <a:prstGeom prst="rect">
              <a:avLst/>
            </a:prstGeom>
          </p:spPr>
        </p:pic>
        <p:pic>
          <p:nvPicPr>
            <p:cNvPr id="25" name="object 19">
              <a:extLst>
                <a:ext uri="{FF2B5EF4-FFF2-40B4-BE49-F238E27FC236}">
                  <a16:creationId xmlns:a16="http://schemas.microsoft.com/office/drawing/2014/main" id="{F6600FC8-CAFB-9B6F-F969-6261089169D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23378" y="1269544"/>
              <a:ext cx="132592" cy="155963"/>
            </a:xfrm>
            <a:prstGeom prst="rect">
              <a:avLst/>
            </a:prstGeom>
          </p:spPr>
        </p:pic>
        <p:sp>
          <p:nvSpPr>
            <p:cNvPr id="26" name="object 20">
              <a:extLst>
                <a:ext uri="{FF2B5EF4-FFF2-40B4-BE49-F238E27FC236}">
                  <a16:creationId xmlns:a16="http://schemas.microsoft.com/office/drawing/2014/main" id="{BC1975CA-2C22-1CD5-F909-8A95E41031B3}"/>
                </a:ext>
              </a:extLst>
            </p:cNvPr>
            <p:cNvSpPr/>
            <p:nvPr/>
          </p:nvSpPr>
          <p:spPr>
            <a:xfrm>
              <a:off x="4694876" y="1206813"/>
              <a:ext cx="48260" cy="217804"/>
            </a:xfrm>
            <a:custGeom>
              <a:avLst/>
              <a:gdLst/>
              <a:ahLst/>
              <a:cxnLst/>
              <a:rect l="l" t="t" r="r" b="b"/>
              <a:pathLst>
                <a:path w="48260" h="217805">
                  <a:moveTo>
                    <a:pt x="22355" y="0"/>
                  </a:moveTo>
                  <a:lnTo>
                    <a:pt x="0" y="0"/>
                  </a:lnTo>
                  <a:lnTo>
                    <a:pt x="0" y="183250"/>
                  </a:lnTo>
                  <a:lnTo>
                    <a:pt x="22093" y="216359"/>
                  </a:lnTo>
                  <a:lnTo>
                    <a:pt x="27988" y="217386"/>
                  </a:lnTo>
                  <a:lnTo>
                    <a:pt x="35150" y="217386"/>
                  </a:lnTo>
                  <a:lnTo>
                    <a:pt x="36888" y="217386"/>
                  </a:lnTo>
                  <a:lnTo>
                    <a:pt x="43338" y="216537"/>
                  </a:lnTo>
                  <a:lnTo>
                    <a:pt x="47642" y="215344"/>
                  </a:lnTo>
                  <a:lnTo>
                    <a:pt x="47642" y="200538"/>
                  </a:lnTo>
                  <a:lnTo>
                    <a:pt x="39202" y="200402"/>
                  </a:lnTo>
                  <a:lnTo>
                    <a:pt x="34176" y="200098"/>
                  </a:lnTo>
                  <a:lnTo>
                    <a:pt x="30103" y="198035"/>
                  </a:lnTo>
                  <a:lnTo>
                    <a:pt x="23915" y="190392"/>
                  </a:lnTo>
                  <a:lnTo>
                    <a:pt x="22355" y="184381"/>
                  </a:lnTo>
                  <a:lnTo>
                    <a:pt x="223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27" name="object 21">
              <a:extLst>
                <a:ext uri="{FF2B5EF4-FFF2-40B4-BE49-F238E27FC236}">
                  <a16:creationId xmlns:a16="http://schemas.microsoft.com/office/drawing/2014/main" id="{90180F24-FC49-598A-8FCF-E6877A36C615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71701" y="1269541"/>
              <a:ext cx="123284" cy="155953"/>
            </a:xfrm>
            <a:prstGeom prst="rect">
              <a:avLst/>
            </a:prstGeom>
          </p:spPr>
        </p:pic>
        <p:pic>
          <p:nvPicPr>
            <p:cNvPr id="28" name="object 22">
              <a:extLst>
                <a:ext uri="{FF2B5EF4-FFF2-40B4-BE49-F238E27FC236}">
                  <a16:creationId xmlns:a16="http://schemas.microsoft.com/office/drawing/2014/main" id="{15FAB56C-19EA-12E4-6C28-F8FDBCEE322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39001" y="1270116"/>
              <a:ext cx="122425" cy="152487"/>
            </a:xfrm>
            <a:prstGeom prst="rect">
              <a:avLst/>
            </a:prstGeom>
          </p:spPr>
        </p:pic>
        <p:pic>
          <p:nvPicPr>
            <p:cNvPr id="29" name="object 23">
              <a:extLst>
                <a:ext uri="{FF2B5EF4-FFF2-40B4-BE49-F238E27FC236}">
                  <a16:creationId xmlns:a16="http://schemas.microsoft.com/office/drawing/2014/main" id="{BA245D15-7B3D-0EB6-6D50-6C7CEE1FEF9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96261" y="1206811"/>
              <a:ext cx="134917" cy="218684"/>
            </a:xfrm>
            <a:prstGeom prst="rect">
              <a:avLst/>
            </a:prstGeom>
          </p:spPr>
        </p:pic>
      </p:grpSp>
      <p:sp>
        <p:nvSpPr>
          <p:cNvPr id="34" name="Tijdelijke aanduiding voor afbeelding 33">
            <a:extLst>
              <a:ext uri="{FF2B5EF4-FFF2-40B4-BE49-F238E27FC236}">
                <a16:creationId xmlns:a16="http://schemas.microsoft.com/office/drawing/2014/main" id="{1F46E298-A70F-202F-A9D0-AF99FC195C4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0662" y="961653"/>
            <a:ext cx="6991338" cy="54410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een afbeelding toe te voegen</a:t>
            </a:r>
          </a:p>
        </p:txBody>
      </p:sp>
      <p:sp>
        <p:nvSpPr>
          <p:cNvPr id="36" name="Tijdelijke aanduiding voor afbeelding 35">
            <a:extLst>
              <a:ext uri="{FF2B5EF4-FFF2-40B4-BE49-F238E27FC236}">
                <a16:creationId xmlns:a16="http://schemas.microsoft.com/office/drawing/2014/main" id="{C4B0DBF6-2035-CBD7-D528-31DFE163E4C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87006" y="5300879"/>
            <a:ext cx="3142347" cy="63054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de golf toe te voegen</a:t>
            </a:r>
          </a:p>
        </p:txBody>
      </p:sp>
      <p:sp>
        <p:nvSpPr>
          <p:cNvPr id="38" name="Tijdelijke aanduiding voor tekst 37">
            <a:extLst>
              <a:ext uri="{FF2B5EF4-FFF2-40B4-BE49-F238E27FC236}">
                <a16:creationId xmlns:a16="http://schemas.microsoft.com/office/drawing/2014/main" id="{3DDF4326-0938-CC9A-2B81-805BBA1BF1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3817" y="4584194"/>
            <a:ext cx="3142347" cy="277246"/>
          </a:xfrm>
          <a:prstGeom prst="rect">
            <a:avLst/>
          </a:prstGeom>
        </p:spPr>
        <p:txBody>
          <a:bodyPr/>
          <a:lstStyle>
            <a:lvl1pPr>
              <a:defRPr sz="1334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nl-NL"/>
              <a:t>Eventueel ondertitel of korte toelichting</a:t>
            </a:r>
          </a:p>
        </p:txBody>
      </p:sp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E1D0B80C-B961-2CC3-34F8-1F8CA7F5D1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35" y="6405158"/>
            <a:ext cx="1448907" cy="214673"/>
          </a:xfrm>
          <a:prstGeom prst="rect">
            <a:avLst/>
          </a:prstGeom>
        </p:spPr>
        <p:txBody>
          <a:bodyPr lIns="90000"/>
          <a:lstStyle>
            <a:lvl1pPr>
              <a:defRPr b="0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/>
              <a:t>Ruimte voor datum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DE54183B-848E-78A3-DEE6-D24D180B8E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35" y="2218748"/>
            <a:ext cx="3493743" cy="1802102"/>
          </a:xfrm>
          <a:prstGeom prst="rect">
            <a:avLst/>
          </a:prstGeom>
        </p:spPr>
        <p:txBody>
          <a:bodyPr/>
          <a:lstStyle>
            <a:lvl1pPr>
              <a:defRPr sz="4427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sz="4427" baseline="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>
              <a:defRPr sz="4427" baseline="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>
              <a:defRPr sz="4427" baseline="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>
              <a:defRPr sz="4427" baseline="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nl-NL"/>
              <a:t>Ruimte voor 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2109374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 descr="A blue and black striped background&#10;&#10;Description automatically generated">
            <a:extLst>
              <a:ext uri="{FF2B5EF4-FFF2-40B4-BE49-F238E27FC236}">
                <a16:creationId xmlns:a16="http://schemas.microsoft.com/office/drawing/2014/main" id="{8A8B0DCB-68A2-090E-99D8-E963E59BDA16}"/>
              </a:ext>
            </a:extLst>
          </p:cNvPr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92"/>
          <a:stretch/>
        </p:blipFill>
        <p:spPr>
          <a:xfrm>
            <a:off x="0" y="532539"/>
            <a:ext cx="995462" cy="1258699"/>
          </a:xfrm>
          <a:prstGeom prst="rect">
            <a:avLst/>
          </a:prstGeom>
        </p:spPr>
      </p:pic>
      <p:grpSp>
        <p:nvGrpSpPr>
          <p:cNvPr id="3" name="object 2">
            <a:extLst>
              <a:ext uri="{FF2B5EF4-FFF2-40B4-BE49-F238E27FC236}">
                <a16:creationId xmlns:a16="http://schemas.microsoft.com/office/drawing/2014/main" id="{5F8BBEDD-D6F3-B525-BE76-26E70E2E69C1}"/>
              </a:ext>
            </a:extLst>
          </p:cNvPr>
          <p:cNvGrpSpPr/>
          <p:nvPr userDrawn="1"/>
        </p:nvGrpSpPr>
        <p:grpSpPr>
          <a:xfrm>
            <a:off x="863948" y="6115789"/>
            <a:ext cx="531426" cy="437433"/>
            <a:chOff x="1424614" y="10085388"/>
            <a:chExt cx="876300" cy="721360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4D358C14-D0A2-BC3F-3AB2-31DD9FA4293C}"/>
                </a:ext>
              </a:extLst>
            </p:cNvPr>
            <p:cNvSpPr/>
            <p:nvPr/>
          </p:nvSpPr>
          <p:spPr>
            <a:xfrm>
              <a:off x="1424609" y="10085393"/>
              <a:ext cx="876300" cy="721360"/>
            </a:xfrm>
            <a:custGeom>
              <a:avLst/>
              <a:gdLst/>
              <a:ahLst/>
              <a:cxnLst/>
              <a:rect l="l" t="t" r="r" b="b"/>
              <a:pathLst>
                <a:path w="876300" h="721359">
                  <a:moveTo>
                    <a:pt x="326072" y="355650"/>
                  </a:moveTo>
                  <a:lnTo>
                    <a:pt x="80162" y="96888"/>
                  </a:lnTo>
                  <a:lnTo>
                    <a:pt x="65278" y="86118"/>
                  </a:lnTo>
                  <a:lnTo>
                    <a:pt x="48018" y="82054"/>
                  </a:lnTo>
                  <a:lnTo>
                    <a:pt x="30480" y="84759"/>
                  </a:lnTo>
                  <a:lnTo>
                    <a:pt x="14795" y="94310"/>
                  </a:lnTo>
                  <a:lnTo>
                    <a:pt x="4064" y="109194"/>
                  </a:lnTo>
                  <a:lnTo>
                    <a:pt x="0" y="126453"/>
                  </a:lnTo>
                  <a:lnTo>
                    <a:pt x="2692" y="143979"/>
                  </a:lnTo>
                  <a:lnTo>
                    <a:pt x="12242" y="159664"/>
                  </a:lnTo>
                  <a:lnTo>
                    <a:pt x="218389" y="373938"/>
                  </a:lnTo>
                  <a:lnTo>
                    <a:pt x="218554" y="374015"/>
                  </a:lnTo>
                  <a:lnTo>
                    <a:pt x="245262" y="369925"/>
                  </a:lnTo>
                  <a:lnTo>
                    <a:pt x="326072" y="355650"/>
                  </a:lnTo>
                  <a:close/>
                </a:path>
                <a:path w="876300" h="721359">
                  <a:moveTo>
                    <a:pt x="452348" y="597801"/>
                  </a:moveTo>
                  <a:lnTo>
                    <a:pt x="437921" y="596303"/>
                  </a:lnTo>
                  <a:lnTo>
                    <a:pt x="425424" y="596036"/>
                  </a:lnTo>
                  <a:lnTo>
                    <a:pt x="413918" y="596506"/>
                  </a:lnTo>
                  <a:lnTo>
                    <a:pt x="402450" y="597217"/>
                  </a:lnTo>
                  <a:lnTo>
                    <a:pt x="348449" y="602208"/>
                  </a:lnTo>
                  <a:lnTo>
                    <a:pt x="299453" y="609587"/>
                  </a:lnTo>
                  <a:lnTo>
                    <a:pt x="253873" y="617816"/>
                  </a:lnTo>
                  <a:lnTo>
                    <a:pt x="210134" y="625348"/>
                  </a:lnTo>
                  <a:lnTo>
                    <a:pt x="166649" y="630618"/>
                  </a:lnTo>
                  <a:lnTo>
                    <a:pt x="121843" y="632091"/>
                  </a:lnTo>
                  <a:lnTo>
                    <a:pt x="74142" y="628218"/>
                  </a:lnTo>
                  <a:lnTo>
                    <a:pt x="21971" y="617448"/>
                  </a:lnTo>
                  <a:lnTo>
                    <a:pt x="18300" y="616483"/>
                  </a:lnTo>
                  <a:lnTo>
                    <a:pt x="2286" y="610908"/>
                  </a:lnTo>
                  <a:lnTo>
                    <a:pt x="2222" y="695883"/>
                  </a:lnTo>
                  <a:lnTo>
                    <a:pt x="9664" y="699858"/>
                  </a:lnTo>
                  <a:lnTo>
                    <a:pt x="21971" y="702462"/>
                  </a:lnTo>
                  <a:lnTo>
                    <a:pt x="87109" y="712914"/>
                  </a:lnTo>
                  <a:lnTo>
                    <a:pt x="140398" y="715899"/>
                  </a:lnTo>
                  <a:lnTo>
                    <a:pt x="185585" y="713447"/>
                  </a:lnTo>
                  <a:lnTo>
                    <a:pt x="226415" y="707567"/>
                  </a:lnTo>
                  <a:lnTo>
                    <a:pt x="266611" y="700303"/>
                  </a:lnTo>
                  <a:lnTo>
                    <a:pt x="309943" y="693674"/>
                  </a:lnTo>
                  <a:lnTo>
                    <a:pt x="360133" y="689711"/>
                  </a:lnTo>
                  <a:lnTo>
                    <a:pt x="452348" y="597801"/>
                  </a:lnTo>
                  <a:close/>
                </a:path>
                <a:path w="876300" h="721359">
                  <a:moveTo>
                    <a:pt x="479958" y="344385"/>
                  </a:moveTo>
                  <a:lnTo>
                    <a:pt x="166674" y="14820"/>
                  </a:lnTo>
                  <a:lnTo>
                    <a:pt x="151790" y="4076"/>
                  </a:lnTo>
                  <a:lnTo>
                    <a:pt x="134518" y="0"/>
                  </a:lnTo>
                  <a:lnTo>
                    <a:pt x="116992" y="2692"/>
                  </a:lnTo>
                  <a:lnTo>
                    <a:pt x="101295" y="12255"/>
                  </a:lnTo>
                  <a:lnTo>
                    <a:pt x="90538" y="27152"/>
                  </a:lnTo>
                  <a:lnTo>
                    <a:pt x="86461" y="44424"/>
                  </a:lnTo>
                  <a:lnTo>
                    <a:pt x="89154" y="61950"/>
                  </a:lnTo>
                  <a:lnTo>
                    <a:pt x="98729" y="77622"/>
                  </a:lnTo>
                  <a:lnTo>
                    <a:pt x="361505" y="350189"/>
                  </a:lnTo>
                  <a:lnTo>
                    <a:pt x="375005" y="348500"/>
                  </a:lnTo>
                  <a:lnTo>
                    <a:pt x="388670" y="347014"/>
                  </a:lnTo>
                  <a:lnTo>
                    <a:pt x="402602" y="345770"/>
                  </a:lnTo>
                  <a:lnTo>
                    <a:pt x="416877" y="344779"/>
                  </a:lnTo>
                  <a:lnTo>
                    <a:pt x="432892" y="344081"/>
                  </a:lnTo>
                  <a:lnTo>
                    <a:pt x="448767" y="343789"/>
                  </a:lnTo>
                  <a:lnTo>
                    <a:pt x="464464" y="343903"/>
                  </a:lnTo>
                  <a:lnTo>
                    <a:pt x="479958" y="344385"/>
                  </a:lnTo>
                  <a:close/>
                </a:path>
                <a:path w="876300" h="721359">
                  <a:moveTo>
                    <a:pt x="554443" y="495592"/>
                  </a:moveTo>
                  <a:lnTo>
                    <a:pt x="520941" y="490181"/>
                  </a:lnTo>
                  <a:lnTo>
                    <a:pt x="485444" y="486587"/>
                  </a:lnTo>
                  <a:lnTo>
                    <a:pt x="448564" y="485089"/>
                  </a:lnTo>
                  <a:lnTo>
                    <a:pt x="410933" y="485990"/>
                  </a:lnTo>
                  <a:lnTo>
                    <a:pt x="359943" y="490867"/>
                  </a:lnTo>
                  <a:lnTo>
                    <a:pt x="312331" y="498297"/>
                  </a:lnTo>
                  <a:lnTo>
                    <a:pt x="266763" y="506653"/>
                  </a:lnTo>
                  <a:lnTo>
                    <a:pt x="221856" y="514299"/>
                  </a:lnTo>
                  <a:lnTo>
                    <a:pt x="176288" y="519595"/>
                  </a:lnTo>
                  <a:lnTo>
                    <a:pt x="128689" y="520928"/>
                  </a:lnTo>
                  <a:lnTo>
                    <a:pt x="77698" y="516636"/>
                  </a:lnTo>
                  <a:lnTo>
                    <a:pt x="21971" y="505091"/>
                  </a:lnTo>
                  <a:lnTo>
                    <a:pt x="18300" y="504151"/>
                  </a:lnTo>
                  <a:lnTo>
                    <a:pt x="2298" y="498602"/>
                  </a:lnTo>
                  <a:lnTo>
                    <a:pt x="2222" y="583565"/>
                  </a:lnTo>
                  <a:lnTo>
                    <a:pt x="18300" y="589114"/>
                  </a:lnTo>
                  <a:lnTo>
                    <a:pt x="21971" y="590092"/>
                  </a:lnTo>
                  <a:lnTo>
                    <a:pt x="74053" y="600824"/>
                  </a:lnTo>
                  <a:lnTo>
                    <a:pt x="122377" y="604786"/>
                  </a:lnTo>
                  <a:lnTo>
                    <a:pt x="168338" y="603491"/>
                  </a:lnTo>
                  <a:lnTo>
                    <a:pt x="213296" y="598449"/>
                  </a:lnTo>
                  <a:lnTo>
                    <a:pt x="258660" y="591172"/>
                  </a:lnTo>
                  <a:lnTo>
                    <a:pt x="305803" y="583171"/>
                  </a:lnTo>
                  <a:lnTo>
                    <a:pt x="356095" y="575932"/>
                  </a:lnTo>
                  <a:lnTo>
                    <a:pt x="410933" y="570992"/>
                  </a:lnTo>
                  <a:lnTo>
                    <a:pt x="427380" y="570420"/>
                  </a:lnTo>
                  <a:lnTo>
                    <a:pt x="443763" y="570611"/>
                  </a:lnTo>
                  <a:lnTo>
                    <a:pt x="460146" y="571538"/>
                  </a:lnTo>
                  <a:lnTo>
                    <a:pt x="476618" y="573201"/>
                  </a:lnTo>
                  <a:lnTo>
                    <a:pt x="545084" y="505396"/>
                  </a:lnTo>
                  <a:lnTo>
                    <a:pt x="553504" y="496874"/>
                  </a:lnTo>
                  <a:lnTo>
                    <a:pt x="554443" y="495592"/>
                  </a:lnTo>
                  <a:close/>
                </a:path>
                <a:path w="876300" h="721359">
                  <a:moveTo>
                    <a:pt x="648512" y="401485"/>
                  </a:moveTo>
                  <a:lnTo>
                    <a:pt x="610958" y="391807"/>
                  </a:lnTo>
                  <a:lnTo>
                    <a:pt x="567245" y="383082"/>
                  </a:lnTo>
                  <a:lnTo>
                    <a:pt x="518553" y="376415"/>
                  </a:lnTo>
                  <a:lnTo>
                    <a:pt x="466051" y="372884"/>
                  </a:lnTo>
                  <a:lnTo>
                    <a:pt x="410933" y="373621"/>
                  </a:lnTo>
                  <a:lnTo>
                    <a:pt x="359943" y="378498"/>
                  </a:lnTo>
                  <a:lnTo>
                    <a:pt x="312331" y="385940"/>
                  </a:lnTo>
                  <a:lnTo>
                    <a:pt x="266763" y="394296"/>
                  </a:lnTo>
                  <a:lnTo>
                    <a:pt x="221856" y="401942"/>
                  </a:lnTo>
                  <a:lnTo>
                    <a:pt x="176288" y="407250"/>
                  </a:lnTo>
                  <a:lnTo>
                    <a:pt x="128689" y="408571"/>
                  </a:lnTo>
                  <a:lnTo>
                    <a:pt x="77698" y="404291"/>
                  </a:lnTo>
                  <a:lnTo>
                    <a:pt x="21971" y="392760"/>
                  </a:lnTo>
                  <a:lnTo>
                    <a:pt x="18300" y="391795"/>
                  </a:lnTo>
                  <a:lnTo>
                    <a:pt x="2298" y="386232"/>
                  </a:lnTo>
                  <a:lnTo>
                    <a:pt x="2222" y="471195"/>
                  </a:lnTo>
                  <a:lnTo>
                    <a:pt x="18300" y="476783"/>
                  </a:lnTo>
                  <a:lnTo>
                    <a:pt x="21971" y="477799"/>
                  </a:lnTo>
                  <a:lnTo>
                    <a:pt x="77698" y="489318"/>
                  </a:lnTo>
                  <a:lnTo>
                    <a:pt x="128689" y="493585"/>
                  </a:lnTo>
                  <a:lnTo>
                    <a:pt x="176288" y="492264"/>
                  </a:lnTo>
                  <a:lnTo>
                    <a:pt x="221856" y="486956"/>
                  </a:lnTo>
                  <a:lnTo>
                    <a:pt x="266763" y="479298"/>
                  </a:lnTo>
                  <a:lnTo>
                    <a:pt x="312331" y="470941"/>
                  </a:lnTo>
                  <a:lnTo>
                    <a:pt x="359943" y="463499"/>
                  </a:lnTo>
                  <a:lnTo>
                    <a:pt x="410933" y="458622"/>
                  </a:lnTo>
                  <a:lnTo>
                    <a:pt x="456145" y="457669"/>
                  </a:lnTo>
                  <a:lnTo>
                    <a:pt x="499732" y="459701"/>
                  </a:lnTo>
                  <a:lnTo>
                    <a:pt x="541070" y="464108"/>
                  </a:lnTo>
                  <a:lnTo>
                    <a:pt x="579501" y="470281"/>
                  </a:lnTo>
                  <a:lnTo>
                    <a:pt x="648512" y="401485"/>
                  </a:lnTo>
                  <a:close/>
                </a:path>
                <a:path w="876300" h="721359">
                  <a:moveTo>
                    <a:pt x="673061" y="378752"/>
                  </a:moveTo>
                  <a:lnTo>
                    <a:pt x="606590" y="306565"/>
                  </a:lnTo>
                  <a:lnTo>
                    <a:pt x="336689" y="16306"/>
                  </a:lnTo>
                  <a:lnTo>
                    <a:pt x="321475" y="5537"/>
                  </a:lnTo>
                  <a:lnTo>
                    <a:pt x="304241" y="1473"/>
                  </a:lnTo>
                  <a:lnTo>
                    <a:pt x="286893" y="4191"/>
                  </a:lnTo>
                  <a:lnTo>
                    <a:pt x="271322" y="13754"/>
                  </a:lnTo>
                  <a:lnTo>
                    <a:pt x="260565" y="28638"/>
                  </a:lnTo>
                  <a:lnTo>
                    <a:pt x="256489" y="45885"/>
                  </a:lnTo>
                  <a:lnTo>
                    <a:pt x="259194" y="63411"/>
                  </a:lnTo>
                  <a:lnTo>
                    <a:pt x="391502" y="209270"/>
                  </a:lnTo>
                  <a:lnTo>
                    <a:pt x="459079" y="280644"/>
                  </a:lnTo>
                  <a:lnTo>
                    <a:pt x="495439" y="318439"/>
                  </a:lnTo>
                  <a:lnTo>
                    <a:pt x="524713" y="348005"/>
                  </a:lnTo>
                  <a:lnTo>
                    <a:pt x="550799" y="351180"/>
                  </a:lnTo>
                  <a:lnTo>
                    <a:pt x="575652" y="355066"/>
                  </a:lnTo>
                  <a:lnTo>
                    <a:pt x="621042" y="364350"/>
                  </a:lnTo>
                  <a:lnTo>
                    <a:pt x="661568" y="375158"/>
                  </a:lnTo>
                  <a:lnTo>
                    <a:pt x="673061" y="378752"/>
                  </a:lnTo>
                  <a:close/>
                </a:path>
                <a:path w="876300" h="721359">
                  <a:moveTo>
                    <a:pt x="875906" y="540575"/>
                  </a:moveTo>
                  <a:lnTo>
                    <a:pt x="864247" y="455803"/>
                  </a:lnTo>
                  <a:lnTo>
                    <a:pt x="838593" y="391807"/>
                  </a:lnTo>
                  <a:lnTo>
                    <a:pt x="812939" y="351383"/>
                  </a:lnTo>
                  <a:lnTo>
                    <a:pt x="635685" y="154711"/>
                  </a:lnTo>
                  <a:lnTo>
                    <a:pt x="620674" y="169100"/>
                  </a:lnTo>
                  <a:lnTo>
                    <a:pt x="605739" y="192151"/>
                  </a:lnTo>
                  <a:lnTo>
                    <a:pt x="601052" y="219519"/>
                  </a:lnTo>
                  <a:lnTo>
                    <a:pt x="605866" y="247573"/>
                  </a:lnTo>
                  <a:lnTo>
                    <a:pt x="619480" y="272694"/>
                  </a:lnTo>
                  <a:lnTo>
                    <a:pt x="625348" y="279603"/>
                  </a:lnTo>
                  <a:lnTo>
                    <a:pt x="650900" y="305409"/>
                  </a:lnTo>
                  <a:lnTo>
                    <a:pt x="669569" y="324802"/>
                  </a:lnTo>
                  <a:lnTo>
                    <a:pt x="722884" y="383108"/>
                  </a:lnTo>
                  <a:lnTo>
                    <a:pt x="761987" y="441147"/>
                  </a:lnTo>
                  <a:lnTo>
                    <a:pt x="780605" y="494487"/>
                  </a:lnTo>
                  <a:lnTo>
                    <a:pt x="786269" y="533539"/>
                  </a:lnTo>
                  <a:lnTo>
                    <a:pt x="786485" y="548678"/>
                  </a:lnTo>
                  <a:lnTo>
                    <a:pt x="786485" y="720902"/>
                  </a:lnTo>
                  <a:lnTo>
                    <a:pt x="875906" y="720902"/>
                  </a:lnTo>
                  <a:lnTo>
                    <a:pt x="875906" y="540575"/>
                  </a:lnTo>
                  <a:close/>
                </a:path>
              </a:pathLst>
            </a:custGeom>
            <a:solidFill>
              <a:srgbClr val="E83C7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5" name="object 4">
              <a:extLst>
                <a:ext uri="{FF2B5EF4-FFF2-40B4-BE49-F238E27FC236}">
                  <a16:creationId xmlns:a16="http://schemas.microsoft.com/office/drawing/2014/main" id="{8D498BF0-5D9D-F7D5-8855-6AB1B5A60A0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6212" y="10340292"/>
              <a:ext cx="183177" cy="124878"/>
            </a:xfrm>
            <a:prstGeom prst="rect">
              <a:avLst/>
            </a:prstGeom>
          </p:spPr>
        </p:pic>
      </p:grpSp>
      <p:grpSp>
        <p:nvGrpSpPr>
          <p:cNvPr id="6" name="object 5">
            <a:extLst>
              <a:ext uri="{FF2B5EF4-FFF2-40B4-BE49-F238E27FC236}">
                <a16:creationId xmlns:a16="http://schemas.microsoft.com/office/drawing/2014/main" id="{79AEE42B-4EA4-F7F8-C690-05B71675A2C7}"/>
              </a:ext>
            </a:extLst>
          </p:cNvPr>
          <p:cNvGrpSpPr/>
          <p:nvPr userDrawn="1"/>
        </p:nvGrpSpPr>
        <p:grpSpPr>
          <a:xfrm>
            <a:off x="1497906" y="6220657"/>
            <a:ext cx="1004319" cy="336546"/>
            <a:chOff x="2469984" y="10258323"/>
            <a:chExt cx="1656080" cy="554990"/>
          </a:xfrm>
        </p:grpSpPr>
        <p:sp>
          <p:nvSpPr>
            <p:cNvPr id="7" name="object 6">
              <a:extLst>
                <a:ext uri="{FF2B5EF4-FFF2-40B4-BE49-F238E27FC236}">
                  <a16:creationId xmlns:a16="http://schemas.microsoft.com/office/drawing/2014/main" id="{232A11CE-DD81-7AA2-80FF-A7594D42B85A}"/>
                </a:ext>
              </a:extLst>
            </p:cNvPr>
            <p:cNvSpPr/>
            <p:nvPr/>
          </p:nvSpPr>
          <p:spPr>
            <a:xfrm>
              <a:off x="3494071" y="10490214"/>
              <a:ext cx="632460" cy="35560"/>
            </a:xfrm>
            <a:custGeom>
              <a:avLst/>
              <a:gdLst/>
              <a:ahLst/>
              <a:cxnLst/>
              <a:rect l="l" t="t" r="r" b="b"/>
              <a:pathLst>
                <a:path w="632460" h="35559">
                  <a:moveTo>
                    <a:pt x="631917" y="0"/>
                  </a:moveTo>
                  <a:lnTo>
                    <a:pt x="0" y="0"/>
                  </a:lnTo>
                  <a:lnTo>
                    <a:pt x="0" y="35485"/>
                  </a:lnTo>
                  <a:lnTo>
                    <a:pt x="631917" y="35485"/>
                  </a:lnTo>
                  <a:lnTo>
                    <a:pt x="631917" y="0"/>
                  </a:lnTo>
                  <a:close/>
                </a:path>
              </a:pathLst>
            </a:custGeom>
            <a:solidFill>
              <a:srgbClr val="E83C7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8" name="object 7">
              <a:extLst>
                <a:ext uri="{FF2B5EF4-FFF2-40B4-BE49-F238E27FC236}">
                  <a16:creationId xmlns:a16="http://schemas.microsoft.com/office/drawing/2014/main" id="{1F127EA2-0441-A437-5B57-38A86E1382D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9984" y="10258323"/>
              <a:ext cx="1656076" cy="554837"/>
            </a:xfrm>
            <a:prstGeom prst="rect">
              <a:avLst/>
            </a:prstGeom>
          </p:spPr>
        </p:pic>
      </p:grpSp>
      <p:grpSp>
        <p:nvGrpSpPr>
          <p:cNvPr id="11" name="object 13">
            <a:extLst>
              <a:ext uri="{FF2B5EF4-FFF2-40B4-BE49-F238E27FC236}">
                <a16:creationId xmlns:a16="http://schemas.microsoft.com/office/drawing/2014/main" id="{18453BBF-2E10-91B3-0003-55203C73D30F}"/>
              </a:ext>
            </a:extLst>
          </p:cNvPr>
          <p:cNvGrpSpPr/>
          <p:nvPr userDrawn="1"/>
        </p:nvGrpSpPr>
        <p:grpSpPr>
          <a:xfrm>
            <a:off x="10988204" y="5811010"/>
            <a:ext cx="1253858" cy="1083571"/>
            <a:chOff x="18063109" y="9548397"/>
            <a:chExt cx="2067560" cy="1786889"/>
          </a:xfrm>
        </p:grpSpPr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43BA838E-EBCE-DBF7-74AA-47F8E8A8AEE0}"/>
                </a:ext>
              </a:extLst>
            </p:cNvPr>
            <p:cNvSpPr/>
            <p:nvPr/>
          </p:nvSpPr>
          <p:spPr>
            <a:xfrm>
              <a:off x="18538109" y="9574575"/>
              <a:ext cx="1566545" cy="1734185"/>
            </a:xfrm>
            <a:custGeom>
              <a:avLst/>
              <a:gdLst/>
              <a:ahLst/>
              <a:cxnLst/>
              <a:rect l="l" t="t" r="r" b="b"/>
              <a:pathLst>
                <a:path w="1566544" h="1734184">
                  <a:moveTo>
                    <a:pt x="1565991" y="1292216"/>
                  </a:moveTo>
                  <a:lnTo>
                    <a:pt x="421030" y="78404"/>
                  </a:lnTo>
                  <a:lnTo>
                    <a:pt x="384192" y="45582"/>
                  </a:lnTo>
                  <a:lnTo>
                    <a:pt x="342859" y="21534"/>
                  </a:lnTo>
                  <a:lnTo>
                    <a:pt x="298412" y="6319"/>
                  </a:lnTo>
                  <a:lnTo>
                    <a:pt x="252231" y="0"/>
                  </a:lnTo>
                  <a:lnTo>
                    <a:pt x="205698" y="2635"/>
                  </a:lnTo>
                  <a:lnTo>
                    <a:pt x="160194" y="14286"/>
                  </a:lnTo>
                  <a:lnTo>
                    <a:pt x="117099" y="35012"/>
                  </a:lnTo>
                  <a:lnTo>
                    <a:pt x="77794" y="64876"/>
                  </a:lnTo>
                  <a:lnTo>
                    <a:pt x="45251" y="102006"/>
                  </a:lnTo>
                  <a:lnTo>
                    <a:pt x="21393" y="143666"/>
                  </a:lnTo>
                  <a:lnTo>
                    <a:pt x="6286" y="188459"/>
                  </a:lnTo>
                  <a:lnTo>
                    <a:pt x="0" y="234991"/>
                  </a:lnTo>
                  <a:lnTo>
                    <a:pt x="2600" y="281867"/>
                  </a:lnTo>
                  <a:lnTo>
                    <a:pt x="14156" y="327691"/>
                  </a:lnTo>
                  <a:lnTo>
                    <a:pt x="34734" y="371068"/>
                  </a:lnTo>
                  <a:lnTo>
                    <a:pt x="64402" y="410603"/>
                  </a:lnTo>
                  <a:lnTo>
                    <a:pt x="1330438" y="1733981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3" name="object 15">
              <a:extLst>
                <a:ext uri="{FF2B5EF4-FFF2-40B4-BE49-F238E27FC236}">
                  <a16:creationId xmlns:a16="http://schemas.microsoft.com/office/drawing/2014/main" id="{1E2E7A31-CD9F-9F95-D3B1-3403466D11FD}"/>
                </a:ext>
              </a:extLst>
            </p:cNvPr>
            <p:cNvSpPr/>
            <p:nvPr/>
          </p:nvSpPr>
          <p:spPr>
            <a:xfrm>
              <a:off x="19420659" y="9582332"/>
              <a:ext cx="683895" cy="1075055"/>
            </a:xfrm>
            <a:custGeom>
              <a:avLst/>
              <a:gdLst/>
              <a:ahLst/>
              <a:cxnLst/>
              <a:rect l="l" t="t" r="r" b="b"/>
              <a:pathLst>
                <a:path w="683894" h="1075054">
                  <a:moveTo>
                    <a:pt x="421183" y="78648"/>
                  </a:moveTo>
                  <a:lnTo>
                    <a:pt x="383156" y="45689"/>
                  </a:lnTo>
                  <a:lnTo>
                    <a:pt x="341248" y="21560"/>
                  </a:lnTo>
                  <a:lnTo>
                    <a:pt x="296703" y="6314"/>
                  </a:lnTo>
                  <a:lnTo>
                    <a:pt x="250760" y="0"/>
                  </a:lnTo>
                  <a:lnTo>
                    <a:pt x="204663" y="2669"/>
                  </a:lnTo>
                  <a:lnTo>
                    <a:pt x="159654" y="14373"/>
                  </a:lnTo>
                  <a:lnTo>
                    <a:pt x="116973" y="35162"/>
                  </a:lnTo>
                  <a:lnTo>
                    <a:pt x="77864" y="65088"/>
                  </a:lnTo>
                  <a:lnTo>
                    <a:pt x="45248" y="102283"/>
                  </a:lnTo>
                  <a:lnTo>
                    <a:pt x="21365" y="144020"/>
                  </a:lnTo>
                  <a:lnTo>
                    <a:pt x="6265" y="188901"/>
                  </a:lnTo>
                  <a:lnTo>
                    <a:pt x="0" y="235532"/>
                  </a:lnTo>
                  <a:lnTo>
                    <a:pt x="2619" y="282515"/>
                  </a:lnTo>
                  <a:lnTo>
                    <a:pt x="14173" y="328455"/>
                  </a:lnTo>
                  <a:lnTo>
                    <a:pt x="34715" y="371956"/>
                  </a:lnTo>
                  <a:lnTo>
                    <a:pt x="64293" y="411622"/>
                  </a:lnTo>
                  <a:lnTo>
                    <a:pt x="683442" y="1074434"/>
                  </a:lnTo>
                </a:path>
                <a:path w="683894" h="1075054">
                  <a:moveTo>
                    <a:pt x="683442" y="363053"/>
                  </a:moveTo>
                  <a:lnTo>
                    <a:pt x="673184" y="351921"/>
                  </a:lnTo>
                  <a:lnTo>
                    <a:pt x="421183" y="78648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4" name="object 16">
              <a:extLst>
                <a:ext uri="{FF2B5EF4-FFF2-40B4-BE49-F238E27FC236}">
                  <a16:creationId xmlns:a16="http://schemas.microsoft.com/office/drawing/2014/main" id="{634640ED-CC50-939C-7590-E73F83873CFF}"/>
                </a:ext>
              </a:extLst>
            </p:cNvPr>
            <p:cNvSpPr/>
            <p:nvPr/>
          </p:nvSpPr>
          <p:spPr>
            <a:xfrm>
              <a:off x="18089287" y="10005341"/>
              <a:ext cx="1575435" cy="1303655"/>
            </a:xfrm>
            <a:custGeom>
              <a:avLst/>
              <a:gdLst/>
              <a:ahLst/>
              <a:cxnLst/>
              <a:rect l="l" t="t" r="r" b="b"/>
              <a:pathLst>
                <a:path w="1575434" h="1303654">
                  <a:moveTo>
                    <a:pt x="1575088" y="1303214"/>
                  </a:moveTo>
                  <a:lnTo>
                    <a:pt x="421057" y="78568"/>
                  </a:lnTo>
                  <a:lnTo>
                    <a:pt x="384203" y="45662"/>
                  </a:lnTo>
                  <a:lnTo>
                    <a:pt x="342853" y="21562"/>
                  </a:lnTo>
                  <a:lnTo>
                    <a:pt x="298390" y="6323"/>
                  </a:lnTo>
                  <a:lnTo>
                    <a:pt x="252195" y="0"/>
                  </a:lnTo>
                  <a:lnTo>
                    <a:pt x="205651" y="2646"/>
                  </a:lnTo>
                  <a:lnTo>
                    <a:pt x="160140" y="14318"/>
                  </a:lnTo>
                  <a:lnTo>
                    <a:pt x="117045" y="35070"/>
                  </a:lnTo>
                  <a:lnTo>
                    <a:pt x="77748" y="64956"/>
                  </a:lnTo>
                  <a:lnTo>
                    <a:pt x="45192" y="102088"/>
                  </a:lnTo>
                  <a:lnTo>
                    <a:pt x="21344" y="143772"/>
                  </a:lnTo>
                  <a:lnTo>
                    <a:pt x="6260" y="188609"/>
                  </a:lnTo>
                  <a:lnTo>
                    <a:pt x="0" y="235199"/>
                  </a:lnTo>
                  <a:lnTo>
                    <a:pt x="2620" y="282141"/>
                  </a:lnTo>
                  <a:lnTo>
                    <a:pt x="14179" y="328036"/>
                  </a:lnTo>
                  <a:lnTo>
                    <a:pt x="34735" y="371482"/>
                  </a:lnTo>
                  <a:lnTo>
                    <a:pt x="64346" y="411081"/>
                  </a:lnTo>
                  <a:lnTo>
                    <a:pt x="491758" y="859718"/>
                  </a:lnTo>
                  <a:lnTo>
                    <a:pt x="747012" y="1127487"/>
                  </a:lnTo>
                  <a:lnTo>
                    <a:pt x="914828" y="1303214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15" name="object 17">
              <a:extLst>
                <a:ext uri="{FF2B5EF4-FFF2-40B4-BE49-F238E27FC236}">
                  <a16:creationId xmlns:a16="http://schemas.microsoft.com/office/drawing/2014/main" id="{11296EEA-53D6-7834-38A1-7161D2F292BC}"/>
                </a:ext>
              </a:extLst>
            </p:cNvPr>
            <p:cNvSpPr/>
            <p:nvPr/>
          </p:nvSpPr>
          <p:spPr>
            <a:xfrm>
              <a:off x="18097567" y="10912843"/>
              <a:ext cx="723900" cy="396240"/>
            </a:xfrm>
            <a:custGeom>
              <a:avLst/>
              <a:gdLst/>
              <a:ahLst/>
              <a:cxnLst/>
              <a:rect l="l" t="t" r="r" b="b"/>
              <a:pathLst>
                <a:path w="723900" h="396240">
                  <a:moveTo>
                    <a:pt x="723533" y="395712"/>
                  </a:moveTo>
                  <a:lnTo>
                    <a:pt x="621987" y="288020"/>
                  </a:lnTo>
                  <a:lnTo>
                    <a:pt x="482228" y="139515"/>
                  </a:lnTo>
                  <a:lnTo>
                    <a:pt x="425700" y="79385"/>
                  </a:lnTo>
                  <a:lnTo>
                    <a:pt x="388380" y="46146"/>
                  </a:lnTo>
                  <a:lnTo>
                    <a:pt x="346542" y="21796"/>
                  </a:lnTo>
                  <a:lnTo>
                    <a:pt x="301579" y="6394"/>
                  </a:lnTo>
                  <a:lnTo>
                    <a:pt x="254883" y="0"/>
                  </a:lnTo>
                  <a:lnTo>
                    <a:pt x="207848" y="2672"/>
                  </a:lnTo>
                  <a:lnTo>
                    <a:pt x="161866" y="14469"/>
                  </a:lnTo>
                  <a:lnTo>
                    <a:pt x="118330" y="35452"/>
                  </a:lnTo>
                  <a:lnTo>
                    <a:pt x="78632" y="65678"/>
                  </a:lnTo>
                  <a:lnTo>
                    <a:pt x="45686" y="103301"/>
                  </a:lnTo>
                  <a:lnTo>
                    <a:pt x="21566" y="145501"/>
                  </a:lnTo>
                  <a:lnTo>
                    <a:pt x="6321" y="190871"/>
                  </a:lnTo>
                  <a:lnTo>
                    <a:pt x="0" y="237999"/>
                  </a:lnTo>
                  <a:lnTo>
                    <a:pt x="2652" y="285477"/>
                  </a:lnTo>
                  <a:lnTo>
                    <a:pt x="14328" y="331896"/>
                  </a:lnTo>
                  <a:lnTo>
                    <a:pt x="35076" y="375846"/>
                  </a:lnTo>
                  <a:lnTo>
                    <a:pt x="49884" y="395712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96B64F97-F37D-F720-C70A-314CACD378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78148" y="775656"/>
            <a:ext cx="7109223" cy="632468"/>
          </a:xfrm>
          <a:prstGeom prst="rect">
            <a:avLst/>
          </a:prstGeom>
        </p:spPr>
        <p:txBody>
          <a:bodyPr/>
          <a:lstStyle>
            <a:lvl1pPr>
              <a:defRPr sz="4033" b="0" i="0" baseline="0">
                <a:solidFill>
                  <a:schemeClr val="accent2"/>
                </a:solidFill>
                <a:latin typeface="Aptos" panose="020B0004020202020204" pitchFamily="34" charset="0"/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nl-NL"/>
              <a:t>Ruimte voor een kop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2AF35872-5A02-1F15-EB0B-1CF4BC5D33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3945" y="2107847"/>
            <a:ext cx="9552966" cy="2811934"/>
          </a:xfrm>
          <a:prstGeom prst="rect">
            <a:avLst/>
          </a:prstGeom>
        </p:spPr>
        <p:txBody>
          <a:bodyPr/>
          <a:lstStyle>
            <a:lvl1pPr>
              <a:defRPr sz="2183" b="0" i="0" baseline="0">
                <a:latin typeface="Aptos" panose="020B0004020202020204" pitchFamily="34" charset="0"/>
              </a:defRPr>
            </a:lvl1pPr>
          </a:lstStyle>
          <a:p>
            <a:pPr lvl="0"/>
            <a:r>
              <a:rPr lang="nl-NL"/>
              <a:t>Ruimte voor tekst</a:t>
            </a:r>
          </a:p>
        </p:txBody>
      </p:sp>
    </p:spTree>
    <p:extLst>
      <p:ext uri="{BB962C8B-B14F-4D97-AF65-F5344CB8AC3E}">
        <p14:creationId xmlns:p14="http://schemas.microsoft.com/office/powerpoint/2010/main" val="66497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E20192D-2B50-3379-2929-76CC218568DE}"/>
              </a:ext>
            </a:extLst>
          </p:cNvPr>
          <p:cNvSpPr/>
          <p:nvPr userDrawn="1"/>
        </p:nvSpPr>
        <p:spPr>
          <a:xfrm>
            <a:off x="0" y="761946"/>
            <a:ext cx="6284310" cy="838286"/>
          </a:xfrm>
          <a:custGeom>
            <a:avLst/>
            <a:gdLst/>
            <a:ahLst/>
            <a:cxnLst/>
            <a:rect l="l" t="t" r="r" b="b"/>
            <a:pathLst>
              <a:path w="10362565" h="1382395">
                <a:moveTo>
                  <a:pt x="10301288" y="0"/>
                </a:moveTo>
                <a:lnTo>
                  <a:pt x="0" y="2156"/>
                </a:lnTo>
                <a:lnTo>
                  <a:pt x="0" y="1382062"/>
                </a:lnTo>
                <a:lnTo>
                  <a:pt x="10334282" y="1382062"/>
                </a:lnTo>
                <a:lnTo>
                  <a:pt x="10329894" y="1369283"/>
                </a:lnTo>
                <a:lnTo>
                  <a:pt x="10325644" y="1356640"/>
                </a:lnTo>
                <a:lnTo>
                  <a:pt x="10306141" y="1280259"/>
                </a:lnTo>
                <a:lnTo>
                  <a:pt x="10296319" y="1225402"/>
                </a:lnTo>
                <a:lnTo>
                  <a:pt x="10289940" y="1172825"/>
                </a:lnTo>
                <a:lnTo>
                  <a:pt x="10286646" y="1122225"/>
                </a:lnTo>
                <a:lnTo>
                  <a:pt x="10286074" y="1073301"/>
                </a:lnTo>
                <a:lnTo>
                  <a:pt x="10287864" y="1025752"/>
                </a:lnTo>
                <a:lnTo>
                  <a:pt x="10291656" y="979277"/>
                </a:lnTo>
                <a:lnTo>
                  <a:pt x="10297088" y="933573"/>
                </a:lnTo>
                <a:lnTo>
                  <a:pt x="10303800" y="888340"/>
                </a:lnTo>
                <a:lnTo>
                  <a:pt x="10311431" y="843276"/>
                </a:lnTo>
                <a:lnTo>
                  <a:pt x="10319620" y="798080"/>
                </a:lnTo>
                <a:lnTo>
                  <a:pt x="10328006" y="752450"/>
                </a:lnTo>
                <a:lnTo>
                  <a:pt x="10336229" y="706085"/>
                </a:lnTo>
                <a:lnTo>
                  <a:pt x="10343928" y="658682"/>
                </a:lnTo>
                <a:lnTo>
                  <a:pt x="10350742" y="609942"/>
                </a:lnTo>
                <a:lnTo>
                  <a:pt x="10356309" y="559562"/>
                </a:lnTo>
                <a:lnTo>
                  <a:pt x="10360271" y="507241"/>
                </a:lnTo>
                <a:lnTo>
                  <a:pt x="10362321" y="447852"/>
                </a:lnTo>
                <a:lnTo>
                  <a:pt x="10361824" y="389551"/>
                </a:lnTo>
                <a:lnTo>
                  <a:pt x="10359074" y="332653"/>
                </a:lnTo>
                <a:lnTo>
                  <a:pt x="10354362" y="277472"/>
                </a:lnTo>
                <a:lnTo>
                  <a:pt x="10347982" y="224320"/>
                </a:lnTo>
                <a:lnTo>
                  <a:pt x="10340225" y="173512"/>
                </a:lnTo>
                <a:lnTo>
                  <a:pt x="10331385" y="125363"/>
                </a:lnTo>
                <a:lnTo>
                  <a:pt x="10321754" y="80185"/>
                </a:lnTo>
                <a:lnTo>
                  <a:pt x="10311624" y="38292"/>
                </a:lnTo>
                <a:lnTo>
                  <a:pt x="10301288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grpSp>
        <p:nvGrpSpPr>
          <p:cNvPr id="15" name="object 4">
            <a:extLst>
              <a:ext uri="{FF2B5EF4-FFF2-40B4-BE49-F238E27FC236}">
                <a16:creationId xmlns:a16="http://schemas.microsoft.com/office/drawing/2014/main" id="{8AE951C3-35F4-0AD9-5653-714B8C3A812F}"/>
              </a:ext>
            </a:extLst>
          </p:cNvPr>
          <p:cNvGrpSpPr/>
          <p:nvPr userDrawn="1"/>
        </p:nvGrpSpPr>
        <p:grpSpPr>
          <a:xfrm>
            <a:off x="863948" y="6112938"/>
            <a:ext cx="531426" cy="437433"/>
            <a:chOff x="1424614" y="10080687"/>
            <a:chExt cx="876300" cy="721360"/>
          </a:xfrm>
        </p:grpSpPr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FCBC3BC2-40F0-3CDB-0C02-E76B16456CFB}"/>
                </a:ext>
              </a:extLst>
            </p:cNvPr>
            <p:cNvSpPr/>
            <p:nvPr/>
          </p:nvSpPr>
          <p:spPr>
            <a:xfrm>
              <a:off x="1424609" y="10080694"/>
              <a:ext cx="876300" cy="721360"/>
            </a:xfrm>
            <a:custGeom>
              <a:avLst/>
              <a:gdLst/>
              <a:ahLst/>
              <a:cxnLst/>
              <a:rect l="l" t="t" r="r" b="b"/>
              <a:pathLst>
                <a:path w="876300" h="721359">
                  <a:moveTo>
                    <a:pt x="326072" y="355650"/>
                  </a:moveTo>
                  <a:lnTo>
                    <a:pt x="80162" y="96888"/>
                  </a:lnTo>
                  <a:lnTo>
                    <a:pt x="65278" y="86118"/>
                  </a:lnTo>
                  <a:lnTo>
                    <a:pt x="48018" y="82054"/>
                  </a:lnTo>
                  <a:lnTo>
                    <a:pt x="30480" y="84747"/>
                  </a:lnTo>
                  <a:lnTo>
                    <a:pt x="14795" y="94310"/>
                  </a:lnTo>
                  <a:lnTo>
                    <a:pt x="4064" y="109194"/>
                  </a:lnTo>
                  <a:lnTo>
                    <a:pt x="0" y="126453"/>
                  </a:lnTo>
                  <a:lnTo>
                    <a:pt x="2692" y="143979"/>
                  </a:lnTo>
                  <a:lnTo>
                    <a:pt x="12242" y="159651"/>
                  </a:lnTo>
                  <a:lnTo>
                    <a:pt x="218389" y="373938"/>
                  </a:lnTo>
                  <a:lnTo>
                    <a:pt x="218554" y="374015"/>
                  </a:lnTo>
                  <a:lnTo>
                    <a:pt x="245262" y="369925"/>
                  </a:lnTo>
                  <a:lnTo>
                    <a:pt x="326072" y="355650"/>
                  </a:lnTo>
                  <a:close/>
                </a:path>
                <a:path w="876300" h="721359">
                  <a:moveTo>
                    <a:pt x="452348" y="597801"/>
                  </a:moveTo>
                  <a:lnTo>
                    <a:pt x="437921" y="596303"/>
                  </a:lnTo>
                  <a:lnTo>
                    <a:pt x="425424" y="596036"/>
                  </a:lnTo>
                  <a:lnTo>
                    <a:pt x="413918" y="596506"/>
                  </a:lnTo>
                  <a:lnTo>
                    <a:pt x="402450" y="597217"/>
                  </a:lnTo>
                  <a:lnTo>
                    <a:pt x="348449" y="602208"/>
                  </a:lnTo>
                  <a:lnTo>
                    <a:pt x="299453" y="609587"/>
                  </a:lnTo>
                  <a:lnTo>
                    <a:pt x="253873" y="617816"/>
                  </a:lnTo>
                  <a:lnTo>
                    <a:pt x="210134" y="625348"/>
                  </a:lnTo>
                  <a:lnTo>
                    <a:pt x="166649" y="630618"/>
                  </a:lnTo>
                  <a:lnTo>
                    <a:pt x="121843" y="632091"/>
                  </a:lnTo>
                  <a:lnTo>
                    <a:pt x="74142" y="628218"/>
                  </a:lnTo>
                  <a:lnTo>
                    <a:pt x="21971" y="617448"/>
                  </a:lnTo>
                  <a:lnTo>
                    <a:pt x="18300" y="616470"/>
                  </a:lnTo>
                  <a:lnTo>
                    <a:pt x="2286" y="610908"/>
                  </a:lnTo>
                  <a:lnTo>
                    <a:pt x="2222" y="695883"/>
                  </a:lnTo>
                  <a:lnTo>
                    <a:pt x="9664" y="699858"/>
                  </a:lnTo>
                  <a:lnTo>
                    <a:pt x="21971" y="702462"/>
                  </a:lnTo>
                  <a:lnTo>
                    <a:pt x="87109" y="712914"/>
                  </a:lnTo>
                  <a:lnTo>
                    <a:pt x="140398" y="715899"/>
                  </a:lnTo>
                  <a:lnTo>
                    <a:pt x="185585" y="713447"/>
                  </a:lnTo>
                  <a:lnTo>
                    <a:pt x="226415" y="707567"/>
                  </a:lnTo>
                  <a:lnTo>
                    <a:pt x="266611" y="700303"/>
                  </a:lnTo>
                  <a:lnTo>
                    <a:pt x="309943" y="693674"/>
                  </a:lnTo>
                  <a:lnTo>
                    <a:pt x="360133" y="689711"/>
                  </a:lnTo>
                  <a:lnTo>
                    <a:pt x="452348" y="597801"/>
                  </a:lnTo>
                  <a:close/>
                </a:path>
                <a:path w="876300" h="721359">
                  <a:moveTo>
                    <a:pt x="479958" y="344385"/>
                  </a:moveTo>
                  <a:lnTo>
                    <a:pt x="166674" y="14820"/>
                  </a:lnTo>
                  <a:lnTo>
                    <a:pt x="151790" y="4076"/>
                  </a:lnTo>
                  <a:lnTo>
                    <a:pt x="134518" y="0"/>
                  </a:lnTo>
                  <a:lnTo>
                    <a:pt x="116992" y="2692"/>
                  </a:lnTo>
                  <a:lnTo>
                    <a:pt x="101295" y="12255"/>
                  </a:lnTo>
                  <a:lnTo>
                    <a:pt x="90538" y="27152"/>
                  </a:lnTo>
                  <a:lnTo>
                    <a:pt x="86461" y="44424"/>
                  </a:lnTo>
                  <a:lnTo>
                    <a:pt x="89154" y="61950"/>
                  </a:lnTo>
                  <a:lnTo>
                    <a:pt x="98729" y="77622"/>
                  </a:lnTo>
                  <a:lnTo>
                    <a:pt x="361505" y="350189"/>
                  </a:lnTo>
                  <a:lnTo>
                    <a:pt x="375005" y="348500"/>
                  </a:lnTo>
                  <a:lnTo>
                    <a:pt x="388670" y="347014"/>
                  </a:lnTo>
                  <a:lnTo>
                    <a:pt x="402602" y="345770"/>
                  </a:lnTo>
                  <a:lnTo>
                    <a:pt x="416877" y="344779"/>
                  </a:lnTo>
                  <a:lnTo>
                    <a:pt x="432892" y="344068"/>
                  </a:lnTo>
                  <a:lnTo>
                    <a:pt x="448767" y="343789"/>
                  </a:lnTo>
                  <a:lnTo>
                    <a:pt x="464464" y="343890"/>
                  </a:lnTo>
                  <a:lnTo>
                    <a:pt x="479958" y="344385"/>
                  </a:lnTo>
                  <a:close/>
                </a:path>
                <a:path w="876300" h="721359">
                  <a:moveTo>
                    <a:pt x="554443" y="495592"/>
                  </a:moveTo>
                  <a:lnTo>
                    <a:pt x="520941" y="490169"/>
                  </a:lnTo>
                  <a:lnTo>
                    <a:pt x="485444" y="486575"/>
                  </a:lnTo>
                  <a:lnTo>
                    <a:pt x="448564" y="485089"/>
                  </a:lnTo>
                  <a:lnTo>
                    <a:pt x="410933" y="485990"/>
                  </a:lnTo>
                  <a:lnTo>
                    <a:pt x="359943" y="490855"/>
                  </a:lnTo>
                  <a:lnTo>
                    <a:pt x="312331" y="498297"/>
                  </a:lnTo>
                  <a:lnTo>
                    <a:pt x="266763" y="506641"/>
                  </a:lnTo>
                  <a:lnTo>
                    <a:pt x="221856" y="514299"/>
                  </a:lnTo>
                  <a:lnTo>
                    <a:pt x="176288" y="519595"/>
                  </a:lnTo>
                  <a:lnTo>
                    <a:pt x="128689" y="520915"/>
                  </a:lnTo>
                  <a:lnTo>
                    <a:pt x="77698" y="516636"/>
                  </a:lnTo>
                  <a:lnTo>
                    <a:pt x="21971" y="505091"/>
                  </a:lnTo>
                  <a:lnTo>
                    <a:pt x="18300" y="504151"/>
                  </a:lnTo>
                  <a:lnTo>
                    <a:pt x="2298" y="498602"/>
                  </a:lnTo>
                  <a:lnTo>
                    <a:pt x="2222" y="583565"/>
                  </a:lnTo>
                  <a:lnTo>
                    <a:pt x="18300" y="589114"/>
                  </a:lnTo>
                  <a:lnTo>
                    <a:pt x="21971" y="590092"/>
                  </a:lnTo>
                  <a:lnTo>
                    <a:pt x="74053" y="600811"/>
                  </a:lnTo>
                  <a:lnTo>
                    <a:pt x="122377" y="604774"/>
                  </a:lnTo>
                  <a:lnTo>
                    <a:pt x="168338" y="603491"/>
                  </a:lnTo>
                  <a:lnTo>
                    <a:pt x="213296" y="598449"/>
                  </a:lnTo>
                  <a:lnTo>
                    <a:pt x="258660" y="591172"/>
                  </a:lnTo>
                  <a:lnTo>
                    <a:pt x="305803" y="583171"/>
                  </a:lnTo>
                  <a:lnTo>
                    <a:pt x="356095" y="575932"/>
                  </a:lnTo>
                  <a:lnTo>
                    <a:pt x="410933" y="570979"/>
                  </a:lnTo>
                  <a:lnTo>
                    <a:pt x="427380" y="570407"/>
                  </a:lnTo>
                  <a:lnTo>
                    <a:pt x="443763" y="570598"/>
                  </a:lnTo>
                  <a:lnTo>
                    <a:pt x="460146" y="571538"/>
                  </a:lnTo>
                  <a:lnTo>
                    <a:pt x="476618" y="573189"/>
                  </a:lnTo>
                  <a:lnTo>
                    <a:pt x="545084" y="505383"/>
                  </a:lnTo>
                  <a:lnTo>
                    <a:pt x="553504" y="496874"/>
                  </a:lnTo>
                  <a:lnTo>
                    <a:pt x="554443" y="495592"/>
                  </a:lnTo>
                  <a:close/>
                </a:path>
                <a:path w="876300" h="721359">
                  <a:moveTo>
                    <a:pt x="648512" y="401472"/>
                  </a:moveTo>
                  <a:lnTo>
                    <a:pt x="610958" y="391807"/>
                  </a:lnTo>
                  <a:lnTo>
                    <a:pt x="567245" y="383082"/>
                  </a:lnTo>
                  <a:lnTo>
                    <a:pt x="518553" y="376415"/>
                  </a:lnTo>
                  <a:lnTo>
                    <a:pt x="466051" y="372884"/>
                  </a:lnTo>
                  <a:lnTo>
                    <a:pt x="410933" y="373621"/>
                  </a:lnTo>
                  <a:lnTo>
                    <a:pt x="359943" y="378498"/>
                  </a:lnTo>
                  <a:lnTo>
                    <a:pt x="312331" y="385927"/>
                  </a:lnTo>
                  <a:lnTo>
                    <a:pt x="266763" y="394296"/>
                  </a:lnTo>
                  <a:lnTo>
                    <a:pt x="221856" y="401942"/>
                  </a:lnTo>
                  <a:lnTo>
                    <a:pt x="176288" y="407238"/>
                  </a:lnTo>
                  <a:lnTo>
                    <a:pt x="128689" y="408571"/>
                  </a:lnTo>
                  <a:lnTo>
                    <a:pt x="77698" y="404291"/>
                  </a:lnTo>
                  <a:lnTo>
                    <a:pt x="21971" y="392760"/>
                  </a:lnTo>
                  <a:lnTo>
                    <a:pt x="18300" y="391795"/>
                  </a:lnTo>
                  <a:lnTo>
                    <a:pt x="2298" y="386232"/>
                  </a:lnTo>
                  <a:lnTo>
                    <a:pt x="2222" y="471195"/>
                  </a:lnTo>
                  <a:lnTo>
                    <a:pt x="18300" y="476783"/>
                  </a:lnTo>
                  <a:lnTo>
                    <a:pt x="21971" y="477799"/>
                  </a:lnTo>
                  <a:lnTo>
                    <a:pt x="77698" y="489318"/>
                  </a:lnTo>
                  <a:lnTo>
                    <a:pt x="128689" y="493585"/>
                  </a:lnTo>
                  <a:lnTo>
                    <a:pt x="176288" y="492252"/>
                  </a:lnTo>
                  <a:lnTo>
                    <a:pt x="221856" y="486943"/>
                  </a:lnTo>
                  <a:lnTo>
                    <a:pt x="266763" y="479298"/>
                  </a:lnTo>
                  <a:lnTo>
                    <a:pt x="312331" y="470941"/>
                  </a:lnTo>
                  <a:lnTo>
                    <a:pt x="359943" y="463499"/>
                  </a:lnTo>
                  <a:lnTo>
                    <a:pt x="410933" y="458622"/>
                  </a:lnTo>
                  <a:lnTo>
                    <a:pt x="456145" y="457669"/>
                  </a:lnTo>
                  <a:lnTo>
                    <a:pt x="499732" y="459701"/>
                  </a:lnTo>
                  <a:lnTo>
                    <a:pt x="541070" y="464108"/>
                  </a:lnTo>
                  <a:lnTo>
                    <a:pt x="579501" y="470281"/>
                  </a:lnTo>
                  <a:lnTo>
                    <a:pt x="648512" y="401472"/>
                  </a:lnTo>
                  <a:close/>
                </a:path>
                <a:path w="876300" h="721359">
                  <a:moveTo>
                    <a:pt x="673061" y="378739"/>
                  </a:moveTo>
                  <a:lnTo>
                    <a:pt x="606590" y="306565"/>
                  </a:lnTo>
                  <a:lnTo>
                    <a:pt x="336689" y="16306"/>
                  </a:lnTo>
                  <a:lnTo>
                    <a:pt x="321475" y="5537"/>
                  </a:lnTo>
                  <a:lnTo>
                    <a:pt x="304241" y="1473"/>
                  </a:lnTo>
                  <a:lnTo>
                    <a:pt x="286893" y="4178"/>
                  </a:lnTo>
                  <a:lnTo>
                    <a:pt x="271322" y="13754"/>
                  </a:lnTo>
                  <a:lnTo>
                    <a:pt x="260565" y="28625"/>
                  </a:lnTo>
                  <a:lnTo>
                    <a:pt x="256489" y="45885"/>
                  </a:lnTo>
                  <a:lnTo>
                    <a:pt x="259194" y="63411"/>
                  </a:lnTo>
                  <a:lnTo>
                    <a:pt x="391502" y="209270"/>
                  </a:lnTo>
                  <a:lnTo>
                    <a:pt x="459079" y="280644"/>
                  </a:lnTo>
                  <a:lnTo>
                    <a:pt x="495439" y="318439"/>
                  </a:lnTo>
                  <a:lnTo>
                    <a:pt x="524713" y="348005"/>
                  </a:lnTo>
                  <a:lnTo>
                    <a:pt x="550799" y="351167"/>
                  </a:lnTo>
                  <a:lnTo>
                    <a:pt x="575652" y="355053"/>
                  </a:lnTo>
                  <a:lnTo>
                    <a:pt x="621042" y="364350"/>
                  </a:lnTo>
                  <a:lnTo>
                    <a:pt x="661568" y="375158"/>
                  </a:lnTo>
                  <a:lnTo>
                    <a:pt x="673061" y="378739"/>
                  </a:lnTo>
                  <a:close/>
                </a:path>
                <a:path w="876300" h="721359">
                  <a:moveTo>
                    <a:pt x="875906" y="540575"/>
                  </a:moveTo>
                  <a:lnTo>
                    <a:pt x="864247" y="455803"/>
                  </a:lnTo>
                  <a:lnTo>
                    <a:pt x="838593" y="391807"/>
                  </a:lnTo>
                  <a:lnTo>
                    <a:pt x="812939" y="351383"/>
                  </a:lnTo>
                  <a:lnTo>
                    <a:pt x="635685" y="154711"/>
                  </a:lnTo>
                  <a:lnTo>
                    <a:pt x="620674" y="169100"/>
                  </a:lnTo>
                  <a:lnTo>
                    <a:pt x="605739" y="192151"/>
                  </a:lnTo>
                  <a:lnTo>
                    <a:pt x="601052" y="219506"/>
                  </a:lnTo>
                  <a:lnTo>
                    <a:pt x="605866" y="247573"/>
                  </a:lnTo>
                  <a:lnTo>
                    <a:pt x="619480" y="272694"/>
                  </a:lnTo>
                  <a:lnTo>
                    <a:pt x="625348" y="279603"/>
                  </a:lnTo>
                  <a:lnTo>
                    <a:pt x="650900" y="305409"/>
                  </a:lnTo>
                  <a:lnTo>
                    <a:pt x="669569" y="324802"/>
                  </a:lnTo>
                  <a:lnTo>
                    <a:pt x="722884" y="383108"/>
                  </a:lnTo>
                  <a:lnTo>
                    <a:pt x="761987" y="441147"/>
                  </a:lnTo>
                  <a:lnTo>
                    <a:pt x="780605" y="494487"/>
                  </a:lnTo>
                  <a:lnTo>
                    <a:pt x="786269" y="533527"/>
                  </a:lnTo>
                  <a:lnTo>
                    <a:pt x="786485" y="548678"/>
                  </a:lnTo>
                  <a:lnTo>
                    <a:pt x="786485" y="720890"/>
                  </a:lnTo>
                  <a:lnTo>
                    <a:pt x="875906" y="720890"/>
                  </a:lnTo>
                  <a:lnTo>
                    <a:pt x="875906" y="540575"/>
                  </a:lnTo>
                  <a:close/>
                </a:path>
              </a:pathLst>
            </a:custGeom>
            <a:solidFill>
              <a:srgbClr val="E83C7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17" name="object 6">
              <a:extLst>
                <a:ext uri="{FF2B5EF4-FFF2-40B4-BE49-F238E27FC236}">
                  <a16:creationId xmlns:a16="http://schemas.microsoft.com/office/drawing/2014/main" id="{A031CF9E-02DD-352A-7836-E913A07D032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6212" y="10335590"/>
              <a:ext cx="183177" cy="124878"/>
            </a:xfrm>
            <a:prstGeom prst="rect">
              <a:avLst/>
            </a:prstGeom>
          </p:spPr>
        </p:pic>
      </p:grpSp>
      <p:grpSp>
        <p:nvGrpSpPr>
          <p:cNvPr id="18" name="object 7">
            <a:extLst>
              <a:ext uri="{FF2B5EF4-FFF2-40B4-BE49-F238E27FC236}">
                <a16:creationId xmlns:a16="http://schemas.microsoft.com/office/drawing/2014/main" id="{3BD82DFF-F9AA-51E6-46CA-C440F4517D62}"/>
              </a:ext>
            </a:extLst>
          </p:cNvPr>
          <p:cNvGrpSpPr/>
          <p:nvPr userDrawn="1"/>
        </p:nvGrpSpPr>
        <p:grpSpPr>
          <a:xfrm>
            <a:off x="1497906" y="6217806"/>
            <a:ext cx="1004319" cy="336546"/>
            <a:chOff x="2469984" y="10253622"/>
            <a:chExt cx="1656080" cy="554990"/>
          </a:xfrm>
        </p:grpSpPr>
        <p:sp>
          <p:nvSpPr>
            <p:cNvPr id="19" name="object 8">
              <a:extLst>
                <a:ext uri="{FF2B5EF4-FFF2-40B4-BE49-F238E27FC236}">
                  <a16:creationId xmlns:a16="http://schemas.microsoft.com/office/drawing/2014/main" id="{E5A36098-99AA-DDFD-63AD-5DF5191892D9}"/>
                </a:ext>
              </a:extLst>
            </p:cNvPr>
            <p:cNvSpPr/>
            <p:nvPr/>
          </p:nvSpPr>
          <p:spPr>
            <a:xfrm>
              <a:off x="3494071" y="10485513"/>
              <a:ext cx="632460" cy="35560"/>
            </a:xfrm>
            <a:custGeom>
              <a:avLst/>
              <a:gdLst/>
              <a:ahLst/>
              <a:cxnLst/>
              <a:rect l="l" t="t" r="r" b="b"/>
              <a:pathLst>
                <a:path w="632460" h="35559">
                  <a:moveTo>
                    <a:pt x="631917" y="0"/>
                  </a:moveTo>
                  <a:lnTo>
                    <a:pt x="0" y="0"/>
                  </a:lnTo>
                  <a:lnTo>
                    <a:pt x="0" y="35485"/>
                  </a:lnTo>
                  <a:lnTo>
                    <a:pt x="631917" y="35485"/>
                  </a:lnTo>
                  <a:lnTo>
                    <a:pt x="631917" y="0"/>
                  </a:lnTo>
                  <a:close/>
                </a:path>
              </a:pathLst>
            </a:custGeom>
            <a:solidFill>
              <a:srgbClr val="E83C7E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20" name="object 9">
              <a:extLst>
                <a:ext uri="{FF2B5EF4-FFF2-40B4-BE49-F238E27FC236}">
                  <a16:creationId xmlns:a16="http://schemas.microsoft.com/office/drawing/2014/main" id="{D88A042B-5BAF-7827-2D55-6F9C4A9608F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9984" y="10253622"/>
              <a:ext cx="1656076" cy="554837"/>
            </a:xfrm>
            <a:prstGeom prst="rect">
              <a:avLst/>
            </a:prstGeom>
          </p:spPr>
        </p:pic>
      </p:grpSp>
      <p:grpSp>
        <p:nvGrpSpPr>
          <p:cNvPr id="22" name="object 13">
            <a:extLst>
              <a:ext uri="{FF2B5EF4-FFF2-40B4-BE49-F238E27FC236}">
                <a16:creationId xmlns:a16="http://schemas.microsoft.com/office/drawing/2014/main" id="{D6040DA0-D562-C198-C9E1-4783C2689AD1}"/>
              </a:ext>
            </a:extLst>
          </p:cNvPr>
          <p:cNvGrpSpPr/>
          <p:nvPr userDrawn="1"/>
        </p:nvGrpSpPr>
        <p:grpSpPr>
          <a:xfrm>
            <a:off x="10988204" y="5811010"/>
            <a:ext cx="1253858" cy="1083571"/>
            <a:chOff x="18063109" y="9548397"/>
            <a:chExt cx="2067560" cy="1786889"/>
          </a:xfrm>
        </p:grpSpPr>
        <p:sp>
          <p:nvSpPr>
            <p:cNvPr id="23" name="object 14">
              <a:extLst>
                <a:ext uri="{FF2B5EF4-FFF2-40B4-BE49-F238E27FC236}">
                  <a16:creationId xmlns:a16="http://schemas.microsoft.com/office/drawing/2014/main" id="{70510B7D-0E54-503C-F0CE-7A15B676820C}"/>
                </a:ext>
              </a:extLst>
            </p:cNvPr>
            <p:cNvSpPr/>
            <p:nvPr/>
          </p:nvSpPr>
          <p:spPr>
            <a:xfrm>
              <a:off x="18538109" y="9574575"/>
              <a:ext cx="1566545" cy="1734185"/>
            </a:xfrm>
            <a:custGeom>
              <a:avLst/>
              <a:gdLst/>
              <a:ahLst/>
              <a:cxnLst/>
              <a:rect l="l" t="t" r="r" b="b"/>
              <a:pathLst>
                <a:path w="1566544" h="1734184">
                  <a:moveTo>
                    <a:pt x="1565991" y="1292216"/>
                  </a:moveTo>
                  <a:lnTo>
                    <a:pt x="421030" y="78404"/>
                  </a:lnTo>
                  <a:lnTo>
                    <a:pt x="384192" y="45582"/>
                  </a:lnTo>
                  <a:lnTo>
                    <a:pt x="342859" y="21534"/>
                  </a:lnTo>
                  <a:lnTo>
                    <a:pt x="298412" y="6319"/>
                  </a:lnTo>
                  <a:lnTo>
                    <a:pt x="252231" y="0"/>
                  </a:lnTo>
                  <a:lnTo>
                    <a:pt x="205698" y="2635"/>
                  </a:lnTo>
                  <a:lnTo>
                    <a:pt x="160194" y="14286"/>
                  </a:lnTo>
                  <a:lnTo>
                    <a:pt x="117099" y="35012"/>
                  </a:lnTo>
                  <a:lnTo>
                    <a:pt x="77794" y="64876"/>
                  </a:lnTo>
                  <a:lnTo>
                    <a:pt x="45251" y="102006"/>
                  </a:lnTo>
                  <a:lnTo>
                    <a:pt x="21393" y="143666"/>
                  </a:lnTo>
                  <a:lnTo>
                    <a:pt x="6286" y="188459"/>
                  </a:lnTo>
                  <a:lnTo>
                    <a:pt x="0" y="234991"/>
                  </a:lnTo>
                  <a:lnTo>
                    <a:pt x="2600" y="281867"/>
                  </a:lnTo>
                  <a:lnTo>
                    <a:pt x="14156" y="327691"/>
                  </a:lnTo>
                  <a:lnTo>
                    <a:pt x="34734" y="371068"/>
                  </a:lnTo>
                  <a:lnTo>
                    <a:pt x="64402" y="410603"/>
                  </a:lnTo>
                  <a:lnTo>
                    <a:pt x="1330438" y="1733981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4" name="object 15">
              <a:extLst>
                <a:ext uri="{FF2B5EF4-FFF2-40B4-BE49-F238E27FC236}">
                  <a16:creationId xmlns:a16="http://schemas.microsoft.com/office/drawing/2014/main" id="{F80972B9-6187-4AB5-7917-0E5E3D281F5D}"/>
                </a:ext>
              </a:extLst>
            </p:cNvPr>
            <p:cNvSpPr/>
            <p:nvPr/>
          </p:nvSpPr>
          <p:spPr>
            <a:xfrm>
              <a:off x="19420659" y="9582332"/>
              <a:ext cx="683895" cy="1075055"/>
            </a:xfrm>
            <a:custGeom>
              <a:avLst/>
              <a:gdLst/>
              <a:ahLst/>
              <a:cxnLst/>
              <a:rect l="l" t="t" r="r" b="b"/>
              <a:pathLst>
                <a:path w="683894" h="1075054">
                  <a:moveTo>
                    <a:pt x="421183" y="78648"/>
                  </a:moveTo>
                  <a:lnTo>
                    <a:pt x="383156" y="45689"/>
                  </a:lnTo>
                  <a:lnTo>
                    <a:pt x="341248" y="21560"/>
                  </a:lnTo>
                  <a:lnTo>
                    <a:pt x="296703" y="6314"/>
                  </a:lnTo>
                  <a:lnTo>
                    <a:pt x="250760" y="0"/>
                  </a:lnTo>
                  <a:lnTo>
                    <a:pt x="204663" y="2669"/>
                  </a:lnTo>
                  <a:lnTo>
                    <a:pt x="159654" y="14373"/>
                  </a:lnTo>
                  <a:lnTo>
                    <a:pt x="116973" y="35162"/>
                  </a:lnTo>
                  <a:lnTo>
                    <a:pt x="77864" y="65088"/>
                  </a:lnTo>
                  <a:lnTo>
                    <a:pt x="45248" y="102283"/>
                  </a:lnTo>
                  <a:lnTo>
                    <a:pt x="21365" y="144020"/>
                  </a:lnTo>
                  <a:lnTo>
                    <a:pt x="6265" y="188901"/>
                  </a:lnTo>
                  <a:lnTo>
                    <a:pt x="0" y="235532"/>
                  </a:lnTo>
                  <a:lnTo>
                    <a:pt x="2619" y="282515"/>
                  </a:lnTo>
                  <a:lnTo>
                    <a:pt x="14173" y="328455"/>
                  </a:lnTo>
                  <a:lnTo>
                    <a:pt x="34715" y="371956"/>
                  </a:lnTo>
                  <a:lnTo>
                    <a:pt x="64293" y="411622"/>
                  </a:lnTo>
                  <a:lnTo>
                    <a:pt x="683442" y="1074434"/>
                  </a:lnTo>
                </a:path>
                <a:path w="683894" h="1075054">
                  <a:moveTo>
                    <a:pt x="683442" y="363053"/>
                  </a:moveTo>
                  <a:lnTo>
                    <a:pt x="673184" y="351921"/>
                  </a:lnTo>
                  <a:lnTo>
                    <a:pt x="421183" y="78648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5" name="object 16">
              <a:extLst>
                <a:ext uri="{FF2B5EF4-FFF2-40B4-BE49-F238E27FC236}">
                  <a16:creationId xmlns:a16="http://schemas.microsoft.com/office/drawing/2014/main" id="{979B195D-53F1-37DE-F7C8-8EA856AF5051}"/>
                </a:ext>
              </a:extLst>
            </p:cNvPr>
            <p:cNvSpPr/>
            <p:nvPr/>
          </p:nvSpPr>
          <p:spPr>
            <a:xfrm>
              <a:off x="18089287" y="10005341"/>
              <a:ext cx="1575435" cy="1303655"/>
            </a:xfrm>
            <a:custGeom>
              <a:avLst/>
              <a:gdLst/>
              <a:ahLst/>
              <a:cxnLst/>
              <a:rect l="l" t="t" r="r" b="b"/>
              <a:pathLst>
                <a:path w="1575434" h="1303654">
                  <a:moveTo>
                    <a:pt x="1575088" y="1303214"/>
                  </a:moveTo>
                  <a:lnTo>
                    <a:pt x="421057" y="78568"/>
                  </a:lnTo>
                  <a:lnTo>
                    <a:pt x="384203" y="45662"/>
                  </a:lnTo>
                  <a:lnTo>
                    <a:pt x="342853" y="21562"/>
                  </a:lnTo>
                  <a:lnTo>
                    <a:pt x="298390" y="6323"/>
                  </a:lnTo>
                  <a:lnTo>
                    <a:pt x="252195" y="0"/>
                  </a:lnTo>
                  <a:lnTo>
                    <a:pt x="205651" y="2646"/>
                  </a:lnTo>
                  <a:lnTo>
                    <a:pt x="160140" y="14318"/>
                  </a:lnTo>
                  <a:lnTo>
                    <a:pt x="117045" y="35070"/>
                  </a:lnTo>
                  <a:lnTo>
                    <a:pt x="77748" y="64956"/>
                  </a:lnTo>
                  <a:lnTo>
                    <a:pt x="45192" y="102088"/>
                  </a:lnTo>
                  <a:lnTo>
                    <a:pt x="21344" y="143772"/>
                  </a:lnTo>
                  <a:lnTo>
                    <a:pt x="6260" y="188609"/>
                  </a:lnTo>
                  <a:lnTo>
                    <a:pt x="0" y="235199"/>
                  </a:lnTo>
                  <a:lnTo>
                    <a:pt x="2620" y="282141"/>
                  </a:lnTo>
                  <a:lnTo>
                    <a:pt x="14179" y="328036"/>
                  </a:lnTo>
                  <a:lnTo>
                    <a:pt x="34735" y="371482"/>
                  </a:lnTo>
                  <a:lnTo>
                    <a:pt x="64346" y="411081"/>
                  </a:lnTo>
                  <a:lnTo>
                    <a:pt x="491758" y="859718"/>
                  </a:lnTo>
                  <a:lnTo>
                    <a:pt x="747012" y="1127487"/>
                  </a:lnTo>
                  <a:lnTo>
                    <a:pt x="914828" y="1303214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26" name="object 17">
              <a:extLst>
                <a:ext uri="{FF2B5EF4-FFF2-40B4-BE49-F238E27FC236}">
                  <a16:creationId xmlns:a16="http://schemas.microsoft.com/office/drawing/2014/main" id="{9782C907-0463-8A0B-2D09-D71D88E1F692}"/>
                </a:ext>
              </a:extLst>
            </p:cNvPr>
            <p:cNvSpPr/>
            <p:nvPr/>
          </p:nvSpPr>
          <p:spPr>
            <a:xfrm>
              <a:off x="18097567" y="10912843"/>
              <a:ext cx="723900" cy="396240"/>
            </a:xfrm>
            <a:custGeom>
              <a:avLst/>
              <a:gdLst/>
              <a:ahLst/>
              <a:cxnLst/>
              <a:rect l="l" t="t" r="r" b="b"/>
              <a:pathLst>
                <a:path w="723900" h="396240">
                  <a:moveTo>
                    <a:pt x="723533" y="395712"/>
                  </a:moveTo>
                  <a:lnTo>
                    <a:pt x="621987" y="288020"/>
                  </a:lnTo>
                  <a:lnTo>
                    <a:pt x="482228" y="139515"/>
                  </a:lnTo>
                  <a:lnTo>
                    <a:pt x="425700" y="79385"/>
                  </a:lnTo>
                  <a:lnTo>
                    <a:pt x="388380" y="46146"/>
                  </a:lnTo>
                  <a:lnTo>
                    <a:pt x="346542" y="21796"/>
                  </a:lnTo>
                  <a:lnTo>
                    <a:pt x="301579" y="6394"/>
                  </a:lnTo>
                  <a:lnTo>
                    <a:pt x="254883" y="0"/>
                  </a:lnTo>
                  <a:lnTo>
                    <a:pt x="207848" y="2672"/>
                  </a:lnTo>
                  <a:lnTo>
                    <a:pt x="161866" y="14469"/>
                  </a:lnTo>
                  <a:lnTo>
                    <a:pt x="118330" y="35452"/>
                  </a:lnTo>
                  <a:lnTo>
                    <a:pt x="78632" y="65678"/>
                  </a:lnTo>
                  <a:lnTo>
                    <a:pt x="45686" y="103301"/>
                  </a:lnTo>
                  <a:lnTo>
                    <a:pt x="21566" y="145501"/>
                  </a:lnTo>
                  <a:lnTo>
                    <a:pt x="6321" y="190871"/>
                  </a:lnTo>
                  <a:lnTo>
                    <a:pt x="0" y="237999"/>
                  </a:lnTo>
                  <a:lnTo>
                    <a:pt x="2652" y="285477"/>
                  </a:lnTo>
                  <a:lnTo>
                    <a:pt x="14328" y="331896"/>
                  </a:lnTo>
                  <a:lnTo>
                    <a:pt x="35076" y="375846"/>
                  </a:lnTo>
                  <a:lnTo>
                    <a:pt x="49884" y="395712"/>
                  </a:lnTo>
                </a:path>
              </a:pathLst>
            </a:custGeom>
            <a:ln w="52354">
              <a:solidFill>
                <a:srgbClr val="3CB6AF"/>
              </a:solidFill>
            </a:ln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0252F18E-1D47-8065-6326-3492C95D52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1296" y="832514"/>
            <a:ext cx="5116071" cy="613216"/>
          </a:xfrm>
          <a:prstGeom prst="rect">
            <a:avLst/>
          </a:prstGeom>
        </p:spPr>
        <p:txBody>
          <a:bodyPr/>
          <a:lstStyle>
            <a:lvl1pPr>
              <a:defRPr sz="4033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sz="4033" baseline="0">
                <a:solidFill>
                  <a:schemeClr val="bg1"/>
                </a:solidFill>
              </a:defRPr>
            </a:lvl2pPr>
            <a:lvl3pPr>
              <a:defRPr sz="4033" baseline="0">
                <a:solidFill>
                  <a:schemeClr val="bg1"/>
                </a:solidFill>
              </a:defRPr>
            </a:lvl3pPr>
            <a:lvl4pPr>
              <a:defRPr sz="4033" baseline="0">
                <a:solidFill>
                  <a:schemeClr val="bg1"/>
                </a:solidFill>
              </a:defRPr>
            </a:lvl4pPr>
            <a:lvl5pPr>
              <a:defRPr sz="4033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Ruimte voor een kop</a:t>
            </a:r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8A8EF0DD-5A0C-8EA0-50AF-F491E3FCA9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177" y="1932477"/>
            <a:ext cx="9348484" cy="2838500"/>
          </a:xfrm>
          <a:prstGeom prst="rect">
            <a:avLst/>
          </a:prstGeom>
        </p:spPr>
        <p:txBody>
          <a:bodyPr/>
          <a:lstStyle>
            <a:lvl1pPr>
              <a:defRPr sz="2183" b="0" i="0" baseline="0">
                <a:latin typeface="Aptos" panose="020B0004020202020204" pitchFamily="34" charset="0"/>
              </a:defRPr>
            </a:lvl1pPr>
          </a:lstStyle>
          <a:p>
            <a:pPr lvl="0"/>
            <a:r>
              <a:rPr lang="nl-NL"/>
              <a:t>Ruimte voor tekst</a:t>
            </a:r>
          </a:p>
        </p:txBody>
      </p:sp>
    </p:spTree>
    <p:extLst>
      <p:ext uri="{BB962C8B-B14F-4D97-AF65-F5344CB8AC3E}">
        <p14:creationId xmlns:p14="http://schemas.microsoft.com/office/powerpoint/2010/main" val="1222014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+ foto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2">
            <a:extLst>
              <a:ext uri="{FF2B5EF4-FFF2-40B4-BE49-F238E27FC236}">
                <a16:creationId xmlns:a16="http://schemas.microsoft.com/office/drawing/2014/main" id="{88E8038A-AE74-21F9-DDF2-3BD8879927DF}"/>
              </a:ext>
            </a:extLst>
          </p:cNvPr>
          <p:cNvGrpSpPr/>
          <p:nvPr userDrawn="1"/>
        </p:nvGrpSpPr>
        <p:grpSpPr>
          <a:xfrm>
            <a:off x="857250" y="814077"/>
            <a:ext cx="11334786" cy="5298103"/>
            <a:chOff x="1413569" y="1342472"/>
            <a:chExt cx="18690590" cy="8736965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8C5761DC-9209-7B33-630A-8B37864D2F0E}"/>
                </a:ext>
              </a:extLst>
            </p:cNvPr>
            <p:cNvSpPr/>
            <p:nvPr/>
          </p:nvSpPr>
          <p:spPr>
            <a:xfrm>
              <a:off x="1413569" y="2554896"/>
              <a:ext cx="10026650" cy="6795770"/>
            </a:xfrm>
            <a:custGeom>
              <a:avLst/>
              <a:gdLst/>
              <a:ahLst/>
              <a:cxnLst/>
              <a:rect l="l" t="t" r="r" b="b"/>
              <a:pathLst>
                <a:path w="10026650" h="6795770">
                  <a:moveTo>
                    <a:pt x="10026134" y="0"/>
                  </a:moveTo>
                  <a:lnTo>
                    <a:pt x="0" y="0"/>
                  </a:lnTo>
                  <a:lnTo>
                    <a:pt x="0" y="6795709"/>
                  </a:lnTo>
                  <a:lnTo>
                    <a:pt x="10026134" y="6795709"/>
                  </a:lnTo>
                  <a:lnTo>
                    <a:pt x="10026134" y="0"/>
                  </a:lnTo>
                  <a:close/>
                </a:path>
              </a:pathLst>
            </a:custGeom>
            <a:solidFill>
              <a:srgbClr val="3CB6A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6" name="object 4">
              <a:extLst>
                <a:ext uri="{FF2B5EF4-FFF2-40B4-BE49-F238E27FC236}">
                  <a16:creationId xmlns:a16="http://schemas.microsoft.com/office/drawing/2014/main" id="{0AA9D0C4-BED9-8F81-5C0D-79A7EA1D3A2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9704" y="1342472"/>
              <a:ext cx="8664395" cy="8736959"/>
            </a:xfrm>
            <a:prstGeom prst="rect">
              <a:avLst/>
            </a:prstGeom>
          </p:spPr>
        </p:pic>
      </p:grpSp>
      <p:sp>
        <p:nvSpPr>
          <p:cNvPr id="8" name="object 7">
            <a:extLst>
              <a:ext uri="{FF2B5EF4-FFF2-40B4-BE49-F238E27FC236}">
                <a16:creationId xmlns:a16="http://schemas.microsoft.com/office/drawing/2014/main" id="{E020DD4A-887B-6C35-D04E-35F6C99BE165}"/>
              </a:ext>
            </a:extLst>
          </p:cNvPr>
          <p:cNvSpPr/>
          <p:nvPr userDrawn="1"/>
        </p:nvSpPr>
        <p:spPr>
          <a:xfrm>
            <a:off x="825844" y="6115792"/>
            <a:ext cx="531426" cy="437433"/>
          </a:xfrm>
          <a:custGeom>
            <a:avLst/>
            <a:gdLst/>
            <a:ahLst/>
            <a:cxnLst/>
            <a:rect l="l" t="t" r="r" b="b"/>
            <a:pathLst>
              <a:path w="876300" h="721359">
                <a:moveTo>
                  <a:pt x="326072" y="355650"/>
                </a:moveTo>
                <a:lnTo>
                  <a:pt x="80162" y="96888"/>
                </a:lnTo>
                <a:lnTo>
                  <a:pt x="65278" y="86118"/>
                </a:lnTo>
                <a:lnTo>
                  <a:pt x="48018" y="82054"/>
                </a:lnTo>
                <a:lnTo>
                  <a:pt x="30480" y="84759"/>
                </a:lnTo>
                <a:lnTo>
                  <a:pt x="14795" y="94310"/>
                </a:lnTo>
                <a:lnTo>
                  <a:pt x="4064" y="109194"/>
                </a:lnTo>
                <a:lnTo>
                  <a:pt x="0" y="126453"/>
                </a:lnTo>
                <a:lnTo>
                  <a:pt x="2692" y="143979"/>
                </a:lnTo>
                <a:lnTo>
                  <a:pt x="12242" y="159664"/>
                </a:lnTo>
                <a:lnTo>
                  <a:pt x="218389" y="373938"/>
                </a:lnTo>
                <a:lnTo>
                  <a:pt x="218554" y="374015"/>
                </a:lnTo>
                <a:lnTo>
                  <a:pt x="245262" y="369925"/>
                </a:lnTo>
                <a:lnTo>
                  <a:pt x="326072" y="355650"/>
                </a:lnTo>
                <a:close/>
              </a:path>
              <a:path w="876300" h="721359">
                <a:moveTo>
                  <a:pt x="452348" y="597801"/>
                </a:moveTo>
                <a:lnTo>
                  <a:pt x="437934" y="596303"/>
                </a:lnTo>
                <a:lnTo>
                  <a:pt x="425437" y="596036"/>
                </a:lnTo>
                <a:lnTo>
                  <a:pt x="413918" y="596506"/>
                </a:lnTo>
                <a:lnTo>
                  <a:pt x="402450" y="597217"/>
                </a:lnTo>
                <a:lnTo>
                  <a:pt x="348449" y="602208"/>
                </a:lnTo>
                <a:lnTo>
                  <a:pt x="299453" y="609587"/>
                </a:lnTo>
                <a:lnTo>
                  <a:pt x="253873" y="617816"/>
                </a:lnTo>
                <a:lnTo>
                  <a:pt x="210134" y="625348"/>
                </a:lnTo>
                <a:lnTo>
                  <a:pt x="166649" y="630618"/>
                </a:lnTo>
                <a:lnTo>
                  <a:pt x="121843" y="632091"/>
                </a:lnTo>
                <a:lnTo>
                  <a:pt x="74142" y="628218"/>
                </a:lnTo>
                <a:lnTo>
                  <a:pt x="21971" y="617448"/>
                </a:lnTo>
                <a:lnTo>
                  <a:pt x="18300" y="616483"/>
                </a:lnTo>
                <a:lnTo>
                  <a:pt x="2286" y="610908"/>
                </a:lnTo>
                <a:lnTo>
                  <a:pt x="2222" y="695883"/>
                </a:lnTo>
                <a:lnTo>
                  <a:pt x="9664" y="699858"/>
                </a:lnTo>
                <a:lnTo>
                  <a:pt x="21971" y="702462"/>
                </a:lnTo>
                <a:lnTo>
                  <a:pt x="87109" y="712914"/>
                </a:lnTo>
                <a:lnTo>
                  <a:pt x="140398" y="715899"/>
                </a:lnTo>
                <a:lnTo>
                  <a:pt x="185585" y="713447"/>
                </a:lnTo>
                <a:lnTo>
                  <a:pt x="226415" y="707567"/>
                </a:lnTo>
                <a:lnTo>
                  <a:pt x="266611" y="700303"/>
                </a:lnTo>
                <a:lnTo>
                  <a:pt x="309943" y="693674"/>
                </a:lnTo>
                <a:lnTo>
                  <a:pt x="360133" y="689711"/>
                </a:lnTo>
                <a:lnTo>
                  <a:pt x="452348" y="597801"/>
                </a:lnTo>
                <a:close/>
              </a:path>
              <a:path w="876300" h="721359">
                <a:moveTo>
                  <a:pt x="479958" y="344385"/>
                </a:moveTo>
                <a:lnTo>
                  <a:pt x="166687" y="14820"/>
                </a:lnTo>
                <a:lnTo>
                  <a:pt x="151790" y="4076"/>
                </a:lnTo>
                <a:lnTo>
                  <a:pt x="134518" y="0"/>
                </a:lnTo>
                <a:lnTo>
                  <a:pt x="116992" y="2692"/>
                </a:lnTo>
                <a:lnTo>
                  <a:pt x="101295" y="12255"/>
                </a:lnTo>
                <a:lnTo>
                  <a:pt x="90538" y="27152"/>
                </a:lnTo>
                <a:lnTo>
                  <a:pt x="86461" y="44424"/>
                </a:lnTo>
                <a:lnTo>
                  <a:pt x="89154" y="61950"/>
                </a:lnTo>
                <a:lnTo>
                  <a:pt x="98729" y="77622"/>
                </a:lnTo>
                <a:lnTo>
                  <a:pt x="361518" y="350189"/>
                </a:lnTo>
                <a:lnTo>
                  <a:pt x="375018" y="348500"/>
                </a:lnTo>
                <a:lnTo>
                  <a:pt x="388683" y="347014"/>
                </a:lnTo>
                <a:lnTo>
                  <a:pt x="402602" y="345770"/>
                </a:lnTo>
                <a:lnTo>
                  <a:pt x="416877" y="344779"/>
                </a:lnTo>
                <a:lnTo>
                  <a:pt x="432892" y="344081"/>
                </a:lnTo>
                <a:lnTo>
                  <a:pt x="448767" y="343789"/>
                </a:lnTo>
                <a:lnTo>
                  <a:pt x="464464" y="343903"/>
                </a:lnTo>
                <a:lnTo>
                  <a:pt x="479958" y="344385"/>
                </a:lnTo>
                <a:close/>
              </a:path>
              <a:path w="876300" h="721359">
                <a:moveTo>
                  <a:pt x="554443" y="495592"/>
                </a:moveTo>
                <a:lnTo>
                  <a:pt x="520941" y="490181"/>
                </a:lnTo>
                <a:lnTo>
                  <a:pt x="485444" y="486587"/>
                </a:lnTo>
                <a:lnTo>
                  <a:pt x="448564" y="485089"/>
                </a:lnTo>
                <a:lnTo>
                  <a:pt x="410933" y="485990"/>
                </a:lnTo>
                <a:lnTo>
                  <a:pt x="359943" y="490867"/>
                </a:lnTo>
                <a:lnTo>
                  <a:pt x="312331" y="498297"/>
                </a:lnTo>
                <a:lnTo>
                  <a:pt x="266763" y="506653"/>
                </a:lnTo>
                <a:lnTo>
                  <a:pt x="221869" y="514299"/>
                </a:lnTo>
                <a:lnTo>
                  <a:pt x="176288" y="519595"/>
                </a:lnTo>
                <a:lnTo>
                  <a:pt x="128689" y="520928"/>
                </a:lnTo>
                <a:lnTo>
                  <a:pt x="77698" y="516636"/>
                </a:lnTo>
                <a:lnTo>
                  <a:pt x="21971" y="505091"/>
                </a:lnTo>
                <a:lnTo>
                  <a:pt x="18300" y="504151"/>
                </a:lnTo>
                <a:lnTo>
                  <a:pt x="2298" y="498602"/>
                </a:lnTo>
                <a:lnTo>
                  <a:pt x="2222" y="583565"/>
                </a:lnTo>
                <a:lnTo>
                  <a:pt x="18300" y="589114"/>
                </a:lnTo>
                <a:lnTo>
                  <a:pt x="21971" y="590092"/>
                </a:lnTo>
                <a:lnTo>
                  <a:pt x="74053" y="600824"/>
                </a:lnTo>
                <a:lnTo>
                  <a:pt x="122377" y="604786"/>
                </a:lnTo>
                <a:lnTo>
                  <a:pt x="168338" y="603491"/>
                </a:lnTo>
                <a:lnTo>
                  <a:pt x="213309" y="598449"/>
                </a:lnTo>
                <a:lnTo>
                  <a:pt x="258660" y="591172"/>
                </a:lnTo>
                <a:lnTo>
                  <a:pt x="305803" y="583171"/>
                </a:lnTo>
                <a:lnTo>
                  <a:pt x="356095" y="575932"/>
                </a:lnTo>
                <a:lnTo>
                  <a:pt x="410933" y="570992"/>
                </a:lnTo>
                <a:lnTo>
                  <a:pt x="427393" y="570420"/>
                </a:lnTo>
                <a:lnTo>
                  <a:pt x="443763" y="570611"/>
                </a:lnTo>
                <a:lnTo>
                  <a:pt x="460146" y="571538"/>
                </a:lnTo>
                <a:lnTo>
                  <a:pt x="476618" y="573201"/>
                </a:lnTo>
                <a:lnTo>
                  <a:pt x="545084" y="505396"/>
                </a:lnTo>
                <a:lnTo>
                  <a:pt x="553504" y="496874"/>
                </a:lnTo>
                <a:lnTo>
                  <a:pt x="554443" y="495592"/>
                </a:lnTo>
                <a:close/>
              </a:path>
              <a:path w="876300" h="721359">
                <a:moveTo>
                  <a:pt x="648512" y="401485"/>
                </a:moveTo>
                <a:lnTo>
                  <a:pt x="610958" y="391807"/>
                </a:lnTo>
                <a:lnTo>
                  <a:pt x="567245" y="383082"/>
                </a:lnTo>
                <a:lnTo>
                  <a:pt x="518553" y="376415"/>
                </a:lnTo>
                <a:lnTo>
                  <a:pt x="466051" y="372884"/>
                </a:lnTo>
                <a:lnTo>
                  <a:pt x="410933" y="373621"/>
                </a:lnTo>
                <a:lnTo>
                  <a:pt x="359943" y="378498"/>
                </a:lnTo>
                <a:lnTo>
                  <a:pt x="312331" y="385940"/>
                </a:lnTo>
                <a:lnTo>
                  <a:pt x="266763" y="394296"/>
                </a:lnTo>
                <a:lnTo>
                  <a:pt x="221869" y="401942"/>
                </a:lnTo>
                <a:lnTo>
                  <a:pt x="176288" y="407250"/>
                </a:lnTo>
                <a:lnTo>
                  <a:pt x="128689" y="408571"/>
                </a:lnTo>
                <a:lnTo>
                  <a:pt x="77698" y="404291"/>
                </a:lnTo>
                <a:lnTo>
                  <a:pt x="21971" y="392760"/>
                </a:lnTo>
                <a:lnTo>
                  <a:pt x="18300" y="391795"/>
                </a:lnTo>
                <a:lnTo>
                  <a:pt x="2298" y="386232"/>
                </a:lnTo>
                <a:lnTo>
                  <a:pt x="2222" y="471195"/>
                </a:lnTo>
                <a:lnTo>
                  <a:pt x="18300" y="476783"/>
                </a:lnTo>
                <a:lnTo>
                  <a:pt x="21971" y="477799"/>
                </a:lnTo>
                <a:lnTo>
                  <a:pt x="77698" y="489318"/>
                </a:lnTo>
                <a:lnTo>
                  <a:pt x="128689" y="493585"/>
                </a:lnTo>
                <a:lnTo>
                  <a:pt x="176288" y="492264"/>
                </a:lnTo>
                <a:lnTo>
                  <a:pt x="221869" y="486956"/>
                </a:lnTo>
                <a:lnTo>
                  <a:pt x="266763" y="479298"/>
                </a:lnTo>
                <a:lnTo>
                  <a:pt x="312331" y="470941"/>
                </a:lnTo>
                <a:lnTo>
                  <a:pt x="359943" y="463499"/>
                </a:lnTo>
                <a:lnTo>
                  <a:pt x="410933" y="458622"/>
                </a:lnTo>
                <a:lnTo>
                  <a:pt x="456145" y="457669"/>
                </a:lnTo>
                <a:lnTo>
                  <a:pt x="499732" y="459701"/>
                </a:lnTo>
                <a:lnTo>
                  <a:pt x="541070" y="464108"/>
                </a:lnTo>
                <a:lnTo>
                  <a:pt x="579501" y="470281"/>
                </a:lnTo>
                <a:lnTo>
                  <a:pt x="648512" y="401485"/>
                </a:lnTo>
                <a:close/>
              </a:path>
              <a:path w="876300" h="721359">
                <a:moveTo>
                  <a:pt x="673061" y="378752"/>
                </a:moveTo>
                <a:lnTo>
                  <a:pt x="606590" y="306565"/>
                </a:lnTo>
                <a:lnTo>
                  <a:pt x="336689" y="16306"/>
                </a:lnTo>
                <a:lnTo>
                  <a:pt x="321475" y="5537"/>
                </a:lnTo>
                <a:lnTo>
                  <a:pt x="304241" y="1473"/>
                </a:lnTo>
                <a:lnTo>
                  <a:pt x="286893" y="4191"/>
                </a:lnTo>
                <a:lnTo>
                  <a:pt x="271322" y="13754"/>
                </a:lnTo>
                <a:lnTo>
                  <a:pt x="260565" y="28638"/>
                </a:lnTo>
                <a:lnTo>
                  <a:pt x="256489" y="45885"/>
                </a:lnTo>
                <a:lnTo>
                  <a:pt x="259194" y="63411"/>
                </a:lnTo>
                <a:lnTo>
                  <a:pt x="391502" y="209270"/>
                </a:lnTo>
                <a:lnTo>
                  <a:pt x="459079" y="280644"/>
                </a:lnTo>
                <a:lnTo>
                  <a:pt x="495439" y="318439"/>
                </a:lnTo>
                <a:lnTo>
                  <a:pt x="524713" y="348005"/>
                </a:lnTo>
                <a:lnTo>
                  <a:pt x="550799" y="351180"/>
                </a:lnTo>
                <a:lnTo>
                  <a:pt x="575652" y="355066"/>
                </a:lnTo>
                <a:lnTo>
                  <a:pt x="621042" y="364350"/>
                </a:lnTo>
                <a:lnTo>
                  <a:pt x="661568" y="375158"/>
                </a:lnTo>
                <a:lnTo>
                  <a:pt x="673061" y="378752"/>
                </a:lnTo>
                <a:close/>
              </a:path>
              <a:path w="876300" h="721359">
                <a:moveTo>
                  <a:pt x="875906" y="540575"/>
                </a:moveTo>
                <a:lnTo>
                  <a:pt x="864247" y="455803"/>
                </a:lnTo>
                <a:lnTo>
                  <a:pt x="838593" y="391807"/>
                </a:lnTo>
                <a:lnTo>
                  <a:pt x="812952" y="351383"/>
                </a:lnTo>
                <a:lnTo>
                  <a:pt x="635685" y="154711"/>
                </a:lnTo>
                <a:lnTo>
                  <a:pt x="620674" y="169100"/>
                </a:lnTo>
                <a:lnTo>
                  <a:pt x="605739" y="192151"/>
                </a:lnTo>
                <a:lnTo>
                  <a:pt x="601052" y="219519"/>
                </a:lnTo>
                <a:lnTo>
                  <a:pt x="605866" y="247573"/>
                </a:lnTo>
                <a:lnTo>
                  <a:pt x="619480" y="272694"/>
                </a:lnTo>
                <a:lnTo>
                  <a:pt x="625360" y="279603"/>
                </a:lnTo>
                <a:lnTo>
                  <a:pt x="650900" y="305409"/>
                </a:lnTo>
                <a:lnTo>
                  <a:pt x="669569" y="324802"/>
                </a:lnTo>
                <a:lnTo>
                  <a:pt x="722896" y="383108"/>
                </a:lnTo>
                <a:lnTo>
                  <a:pt x="761987" y="441147"/>
                </a:lnTo>
                <a:lnTo>
                  <a:pt x="780605" y="494487"/>
                </a:lnTo>
                <a:lnTo>
                  <a:pt x="786269" y="533539"/>
                </a:lnTo>
                <a:lnTo>
                  <a:pt x="786485" y="548678"/>
                </a:lnTo>
                <a:lnTo>
                  <a:pt x="786485" y="720902"/>
                </a:lnTo>
                <a:lnTo>
                  <a:pt x="875906" y="720902"/>
                </a:lnTo>
                <a:lnTo>
                  <a:pt x="875906" y="540575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9" name="object 8">
            <a:extLst>
              <a:ext uri="{FF2B5EF4-FFF2-40B4-BE49-F238E27FC236}">
                <a16:creationId xmlns:a16="http://schemas.microsoft.com/office/drawing/2014/main" id="{4DF56EDE-0D3D-D11A-D1F7-2E6B2B4401CF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6817" y="6270362"/>
            <a:ext cx="111086" cy="75726"/>
          </a:xfrm>
          <a:prstGeom prst="rect">
            <a:avLst/>
          </a:prstGeom>
        </p:spPr>
      </p:pic>
      <p:sp>
        <p:nvSpPr>
          <p:cNvPr id="10" name="object 9">
            <a:extLst>
              <a:ext uri="{FF2B5EF4-FFF2-40B4-BE49-F238E27FC236}">
                <a16:creationId xmlns:a16="http://schemas.microsoft.com/office/drawing/2014/main" id="{E7A55C82-39E9-3000-D070-E76C8B979B04}"/>
              </a:ext>
            </a:extLst>
          </p:cNvPr>
          <p:cNvSpPr/>
          <p:nvPr userDrawn="1"/>
        </p:nvSpPr>
        <p:spPr>
          <a:xfrm>
            <a:off x="2080857" y="6361275"/>
            <a:ext cx="383551" cy="21564"/>
          </a:xfrm>
          <a:custGeom>
            <a:avLst/>
            <a:gdLst/>
            <a:ahLst/>
            <a:cxnLst/>
            <a:rect l="l" t="t" r="r" b="b"/>
            <a:pathLst>
              <a:path w="632460" h="35559">
                <a:moveTo>
                  <a:pt x="631917" y="0"/>
                </a:moveTo>
                <a:lnTo>
                  <a:pt x="0" y="0"/>
                </a:lnTo>
                <a:lnTo>
                  <a:pt x="0" y="35485"/>
                </a:lnTo>
                <a:lnTo>
                  <a:pt x="631917" y="35485"/>
                </a:lnTo>
                <a:lnTo>
                  <a:pt x="631917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pic>
        <p:nvPicPr>
          <p:cNvPr id="11" name="object 10">
            <a:extLst>
              <a:ext uri="{FF2B5EF4-FFF2-40B4-BE49-F238E27FC236}">
                <a16:creationId xmlns:a16="http://schemas.microsoft.com/office/drawing/2014/main" id="{9C88F865-C38B-69EA-6AF1-6AB610DD3964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459806" y="6220656"/>
            <a:ext cx="1004316" cy="336454"/>
          </a:xfrm>
          <a:prstGeom prst="rect">
            <a:avLst/>
          </a:prstGeom>
        </p:spPr>
      </p:pic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EAA1528B-12D8-9212-4924-F332195F136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937533" y="814077"/>
            <a:ext cx="5254466" cy="528534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een afbeelding toe te voegen</a:t>
            </a:r>
          </a:p>
        </p:txBody>
      </p:sp>
      <p:sp>
        <p:nvSpPr>
          <p:cNvPr id="15" name="Tijdelijke aanduiding voor afbeelding 35">
            <a:extLst>
              <a:ext uri="{FF2B5EF4-FFF2-40B4-BE49-F238E27FC236}">
                <a16:creationId xmlns:a16="http://schemas.microsoft.com/office/drawing/2014/main" id="{6DADDAEC-6FB6-006B-8F00-4E47125D2F8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057864" y="5308709"/>
            <a:ext cx="3142347" cy="63054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de golf toe te voegen</a:t>
            </a:r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8B393966-BF9E-6FDC-8A9B-8ED9CD8346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7249" y="741594"/>
            <a:ext cx="5978127" cy="508285"/>
          </a:xfrm>
          <a:prstGeom prst="rect">
            <a:avLst/>
          </a:prstGeom>
        </p:spPr>
        <p:txBody>
          <a:bodyPr/>
          <a:lstStyle>
            <a:lvl1pPr>
              <a:defRPr sz="4033" b="0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nl-NL"/>
              <a:t>Ruimte voor een kop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64724CEF-8A40-448D-EA62-7082F683E5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5798" y="1968279"/>
            <a:ext cx="5175630" cy="3512885"/>
          </a:xfrm>
          <a:prstGeom prst="rect">
            <a:avLst/>
          </a:prstGeom>
        </p:spPr>
        <p:txBody>
          <a:bodyPr/>
          <a:lstStyle>
            <a:lvl1pPr>
              <a:defRPr sz="1819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sz="2183" baseline="0">
                <a:solidFill>
                  <a:schemeClr val="bg1"/>
                </a:solidFill>
              </a:defRPr>
            </a:lvl2pPr>
            <a:lvl3pPr>
              <a:defRPr sz="2183" baseline="0">
                <a:solidFill>
                  <a:schemeClr val="bg1"/>
                </a:solidFill>
              </a:defRPr>
            </a:lvl3pPr>
            <a:lvl4pPr>
              <a:defRPr sz="2183" baseline="0">
                <a:solidFill>
                  <a:schemeClr val="bg1"/>
                </a:solidFill>
              </a:defRPr>
            </a:lvl4pPr>
            <a:lvl5pPr>
              <a:defRPr sz="2183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Ruimte voor tekst</a:t>
            </a:r>
          </a:p>
        </p:txBody>
      </p:sp>
    </p:spTree>
    <p:extLst>
      <p:ext uri="{BB962C8B-B14F-4D97-AF65-F5344CB8AC3E}">
        <p14:creationId xmlns:p14="http://schemas.microsoft.com/office/powerpoint/2010/main" val="764053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13FB929-CC46-1C96-E1D9-FFE34133367E}"/>
              </a:ext>
            </a:extLst>
          </p:cNvPr>
          <p:cNvSpPr/>
          <p:nvPr userDrawn="1"/>
        </p:nvSpPr>
        <p:spPr>
          <a:xfrm>
            <a:off x="0" y="1811729"/>
            <a:ext cx="5562648" cy="3803668"/>
          </a:xfrm>
          <a:custGeom>
            <a:avLst/>
            <a:gdLst/>
            <a:ahLst/>
            <a:cxnLst/>
            <a:rect l="l" t="t" r="r" b="b"/>
            <a:pathLst>
              <a:path w="9172575" h="6272530">
                <a:moveTo>
                  <a:pt x="9172495" y="0"/>
                </a:moveTo>
                <a:lnTo>
                  <a:pt x="0" y="0"/>
                </a:lnTo>
                <a:lnTo>
                  <a:pt x="0" y="6272060"/>
                </a:lnTo>
                <a:lnTo>
                  <a:pt x="9172495" y="6272060"/>
                </a:lnTo>
                <a:lnTo>
                  <a:pt x="9172495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78BD91D6-D325-5206-F519-C6DAC2DA3229}"/>
              </a:ext>
            </a:extLst>
          </p:cNvPr>
          <p:cNvSpPr/>
          <p:nvPr userDrawn="1"/>
        </p:nvSpPr>
        <p:spPr>
          <a:xfrm>
            <a:off x="762034" y="577523"/>
            <a:ext cx="781736" cy="643443"/>
          </a:xfrm>
          <a:custGeom>
            <a:avLst/>
            <a:gdLst/>
            <a:ahLst/>
            <a:cxnLst/>
            <a:rect l="l" t="t" r="r" b="b"/>
            <a:pathLst>
              <a:path w="1289050" h="1061085">
                <a:moveTo>
                  <a:pt x="271856" y="555967"/>
                </a:moveTo>
                <a:lnTo>
                  <a:pt x="120332" y="396849"/>
                </a:lnTo>
                <a:lnTo>
                  <a:pt x="98399" y="381025"/>
                </a:lnTo>
                <a:lnTo>
                  <a:pt x="72986" y="375031"/>
                </a:lnTo>
                <a:lnTo>
                  <a:pt x="47205" y="379006"/>
                </a:lnTo>
                <a:lnTo>
                  <a:pt x="24130" y="393065"/>
                </a:lnTo>
                <a:lnTo>
                  <a:pt x="8318" y="414997"/>
                </a:lnTo>
                <a:lnTo>
                  <a:pt x="2349" y="440397"/>
                </a:lnTo>
                <a:lnTo>
                  <a:pt x="6311" y="466178"/>
                </a:lnTo>
                <a:lnTo>
                  <a:pt x="69710" y="544474"/>
                </a:lnTo>
                <a:lnTo>
                  <a:pt x="123964" y="553732"/>
                </a:lnTo>
                <a:lnTo>
                  <a:pt x="175145" y="558253"/>
                </a:lnTo>
                <a:lnTo>
                  <a:pt x="224053" y="558761"/>
                </a:lnTo>
                <a:lnTo>
                  <a:pt x="271856" y="555967"/>
                </a:lnTo>
                <a:close/>
              </a:path>
              <a:path w="1289050" h="1061085">
                <a:moveTo>
                  <a:pt x="479742" y="523278"/>
                </a:moveTo>
                <a:lnTo>
                  <a:pt x="117944" y="142544"/>
                </a:lnTo>
                <a:lnTo>
                  <a:pt x="96037" y="126707"/>
                </a:lnTo>
                <a:lnTo>
                  <a:pt x="70637" y="120713"/>
                </a:lnTo>
                <a:lnTo>
                  <a:pt x="44843" y="124688"/>
                </a:lnTo>
                <a:lnTo>
                  <a:pt x="21767" y="138747"/>
                </a:lnTo>
                <a:lnTo>
                  <a:pt x="5969" y="160642"/>
                </a:lnTo>
                <a:lnTo>
                  <a:pt x="0" y="186042"/>
                </a:lnTo>
                <a:lnTo>
                  <a:pt x="3962" y="211836"/>
                </a:lnTo>
                <a:lnTo>
                  <a:pt x="18008" y="234911"/>
                </a:lnTo>
                <a:lnTo>
                  <a:pt x="260959" y="487603"/>
                </a:lnTo>
                <a:lnTo>
                  <a:pt x="321310" y="550164"/>
                </a:lnTo>
                <a:lnTo>
                  <a:pt x="321551" y="550291"/>
                </a:lnTo>
                <a:lnTo>
                  <a:pt x="360832" y="544258"/>
                </a:lnTo>
                <a:lnTo>
                  <a:pt x="400062" y="537438"/>
                </a:lnTo>
                <a:lnTo>
                  <a:pt x="439585" y="530288"/>
                </a:lnTo>
                <a:lnTo>
                  <a:pt x="479742" y="523278"/>
                </a:lnTo>
                <a:close/>
              </a:path>
              <a:path w="1289050" h="1061085">
                <a:moveTo>
                  <a:pt x="665530" y="879551"/>
                </a:moveTo>
                <a:lnTo>
                  <a:pt x="644309" y="877328"/>
                </a:lnTo>
                <a:lnTo>
                  <a:pt x="625919" y="876947"/>
                </a:lnTo>
                <a:lnTo>
                  <a:pt x="608990" y="877646"/>
                </a:lnTo>
                <a:lnTo>
                  <a:pt x="538213" y="883069"/>
                </a:lnTo>
                <a:lnTo>
                  <a:pt x="487934" y="889355"/>
                </a:lnTo>
                <a:lnTo>
                  <a:pt x="440575" y="896886"/>
                </a:lnTo>
                <a:lnTo>
                  <a:pt x="351878" y="912901"/>
                </a:lnTo>
                <a:lnTo>
                  <a:pt x="309156" y="920064"/>
                </a:lnTo>
                <a:lnTo>
                  <a:pt x="266611" y="925741"/>
                </a:lnTo>
                <a:lnTo>
                  <a:pt x="223532" y="929271"/>
                </a:lnTo>
                <a:lnTo>
                  <a:pt x="179260" y="929995"/>
                </a:lnTo>
                <a:lnTo>
                  <a:pt x="133096" y="927201"/>
                </a:lnTo>
                <a:lnTo>
                  <a:pt x="84340" y="920242"/>
                </a:lnTo>
                <a:lnTo>
                  <a:pt x="32308" y="908443"/>
                </a:lnTo>
                <a:lnTo>
                  <a:pt x="20078" y="904595"/>
                </a:lnTo>
                <a:lnTo>
                  <a:pt x="3352" y="898817"/>
                </a:lnTo>
                <a:lnTo>
                  <a:pt x="3263" y="1023835"/>
                </a:lnTo>
                <a:lnTo>
                  <a:pt x="101473" y="1045591"/>
                </a:lnTo>
                <a:lnTo>
                  <a:pt x="161302" y="1051814"/>
                </a:lnTo>
                <a:lnTo>
                  <a:pt x="213652" y="1053249"/>
                </a:lnTo>
                <a:lnTo>
                  <a:pt x="260438" y="1050912"/>
                </a:lnTo>
                <a:lnTo>
                  <a:pt x="303530" y="1045806"/>
                </a:lnTo>
                <a:lnTo>
                  <a:pt x="344830" y="1038974"/>
                </a:lnTo>
                <a:lnTo>
                  <a:pt x="386232" y="1031430"/>
                </a:lnTo>
                <a:lnTo>
                  <a:pt x="429602" y="1024191"/>
                </a:lnTo>
                <a:lnTo>
                  <a:pt x="476846" y="1018298"/>
                </a:lnTo>
                <a:lnTo>
                  <a:pt x="529856" y="1014755"/>
                </a:lnTo>
                <a:lnTo>
                  <a:pt x="665530" y="879551"/>
                </a:lnTo>
                <a:close/>
              </a:path>
              <a:path w="1289050" h="1061085">
                <a:moveTo>
                  <a:pt x="706158" y="506679"/>
                </a:moveTo>
                <a:lnTo>
                  <a:pt x="245237" y="21805"/>
                </a:lnTo>
                <a:lnTo>
                  <a:pt x="223316" y="5981"/>
                </a:lnTo>
                <a:lnTo>
                  <a:pt x="197916" y="0"/>
                </a:lnTo>
                <a:lnTo>
                  <a:pt x="172110" y="3962"/>
                </a:lnTo>
                <a:lnTo>
                  <a:pt x="149021" y="18034"/>
                </a:lnTo>
                <a:lnTo>
                  <a:pt x="133210" y="39954"/>
                </a:lnTo>
                <a:lnTo>
                  <a:pt x="127203" y="65354"/>
                </a:lnTo>
                <a:lnTo>
                  <a:pt x="131178" y="91135"/>
                </a:lnTo>
                <a:lnTo>
                  <a:pt x="145262" y="114211"/>
                </a:lnTo>
                <a:lnTo>
                  <a:pt x="531888" y="515226"/>
                </a:lnTo>
                <a:lnTo>
                  <a:pt x="551738" y="512749"/>
                </a:lnTo>
                <a:lnTo>
                  <a:pt x="571855" y="510565"/>
                </a:lnTo>
                <a:lnTo>
                  <a:pt x="592340" y="508723"/>
                </a:lnTo>
                <a:lnTo>
                  <a:pt x="613333" y="507263"/>
                </a:lnTo>
                <a:lnTo>
                  <a:pt x="636917" y="506222"/>
                </a:lnTo>
                <a:lnTo>
                  <a:pt x="660273" y="505802"/>
                </a:lnTo>
                <a:lnTo>
                  <a:pt x="683361" y="505968"/>
                </a:lnTo>
                <a:lnTo>
                  <a:pt x="706158" y="506679"/>
                </a:lnTo>
                <a:close/>
              </a:path>
              <a:path w="1289050" h="1061085">
                <a:moveTo>
                  <a:pt x="815746" y="729157"/>
                </a:moveTo>
                <a:lnTo>
                  <a:pt x="766457" y="721194"/>
                </a:lnTo>
                <a:lnTo>
                  <a:pt x="714222" y="715899"/>
                </a:lnTo>
                <a:lnTo>
                  <a:pt x="659955" y="713714"/>
                </a:lnTo>
                <a:lnTo>
                  <a:pt x="604596" y="715035"/>
                </a:lnTo>
                <a:lnTo>
                  <a:pt x="553923" y="719277"/>
                </a:lnTo>
                <a:lnTo>
                  <a:pt x="505764" y="725538"/>
                </a:lnTo>
                <a:lnTo>
                  <a:pt x="459524" y="733132"/>
                </a:lnTo>
                <a:lnTo>
                  <a:pt x="370446" y="749414"/>
                </a:lnTo>
                <a:lnTo>
                  <a:pt x="326415" y="756678"/>
                </a:lnTo>
                <a:lnTo>
                  <a:pt x="281952" y="762406"/>
                </a:lnTo>
                <a:lnTo>
                  <a:pt x="236448" y="765898"/>
                </a:lnTo>
                <a:lnTo>
                  <a:pt x="189331" y="766432"/>
                </a:lnTo>
                <a:lnTo>
                  <a:pt x="139992" y="763282"/>
                </a:lnTo>
                <a:lnTo>
                  <a:pt x="87858" y="755764"/>
                </a:lnTo>
                <a:lnTo>
                  <a:pt x="32321" y="743140"/>
                </a:lnTo>
                <a:lnTo>
                  <a:pt x="20066" y="739305"/>
                </a:lnTo>
                <a:lnTo>
                  <a:pt x="3365" y="733577"/>
                </a:lnTo>
                <a:lnTo>
                  <a:pt x="3276" y="858583"/>
                </a:lnTo>
                <a:lnTo>
                  <a:pt x="84112" y="879932"/>
                </a:lnTo>
                <a:lnTo>
                  <a:pt x="133159" y="886917"/>
                </a:lnTo>
                <a:lnTo>
                  <a:pt x="180047" y="889800"/>
                </a:lnTo>
                <a:lnTo>
                  <a:pt x="225386" y="889254"/>
                </a:lnTo>
                <a:lnTo>
                  <a:pt x="269786" y="885939"/>
                </a:lnTo>
                <a:lnTo>
                  <a:pt x="313829" y="880491"/>
                </a:lnTo>
                <a:lnTo>
                  <a:pt x="358127" y="873582"/>
                </a:lnTo>
                <a:lnTo>
                  <a:pt x="449922" y="857999"/>
                </a:lnTo>
                <a:lnTo>
                  <a:pt x="498614" y="850646"/>
                </a:lnTo>
                <a:lnTo>
                  <a:pt x="549973" y="844448"/>
                </a:lnTo>
                <a:lnTo>
                  <a:pt x="604596" y="840079"/>
                </a:lnTo>
                <a:lnTo>
                  <a:pt x="628802" y="839241"/>
                </a:lnTo>
                <a:lnTo>
                  <a:pt x="652907" y="839520"/>
                </a:lnTo>
                <a:lnTo>
                  <a:pt x="677011" y="840905"/>
                </a:lnTo>
                <a:lnTo>
                  <a:pt x="701230" y="843330"/>
                </a:lnTo>
                <a:lnTo>
                  <a:pt x="801966" y="743559"/>
                </a:lnTo>
                <a:lnTo>
                  <a:pt x="814362" y="731037"/>
                </a:lnTo>
                <a:lnTo>
                  <a:pt x="815746" y="729157"/>
                </a:lnTo>
                <a:close/>
              </a:path>
              <a:path w="1289050" h="1061085">
                <a:moveTo>
                  <a:pt x="954151" y="590677"/>
                </a:moveTo>
                <a:lnTo>
                  <a:pt x="915682" y="580453"/>
                </a:lnTo>
                <a:lnTo>
                  <a:pt x="872337" y="570699"/>
                </a:lnTo>
                <a:lnTo>
                  <a:pt x="824750" y="562000"/>
                </a:lnTo>
                <a:lnTo>
                  <a:pt x="773557" y="554964"/>
                </a:lnTo>
                <a:lnTo>
                  <a:pt x="719378" y="550176"/>
                </a:lnTo>
                <a:lnTo>
                  <a:pt x="662851" y="548220"/>
                </a:lnTo>
                <a:lnTo>
                  <a:pt x="604596" y="549706"/>
                </a:lnTo>
                <a:lnTo>
                  <a:pt x="553923" y="553948"/>
                </a:lnTo>
                <a:lnTo>
                  <a:pt x="505764" y="560222"/>
                </a:lnTo>
                <a:lnTo>
                  <a:pt x="459524" y="567817"/>
                </a:lnTo>
                <a:lnTo>
                  <a:pt x="370446" y="584098"/>
                </a:lnTo>
                <a:lnTo>
                  <a:pt x="326415" y="591362"/>
                </a:lnTo>
                <a:lnTo>
                  <a:pt x="281952" y="597103"/>
                </a:lnTo>
                <a:lnTo>
                  <a:pt x="236448" y="600595"/>
                </a:lnTo>
                <a:lnTo>
                  <a:pt x="189331" y="601129"/>
                </a:lnTo>
                <a:lnTo>
                  <a:pt x="139992" y="597992"/>
                </a:lnTo>
                <a:lnTo>
                  <a:pt x="87858" y="590473"/>
                </a:lnTo>
                <a:lnTo>
                  <a:pt x="32321" y="577850"/>
                </a:lnTo>
                <a:lnTo>
                  <a:pt x="20066" y="574001"/>
                </a:lnTo>
                <a:lnTo>
                  <a:pt x="3365" y="568248"/>
                </a:lnTo>
                <a:lnTo>
                  <a:pt x="3276" y="693254"/>
                </a:lnTo>
                <a:lnTo>
                  <a:pt x="87858" y="715581"/>
                </a:lnTo>
                <a:lnTo>
                  <a:pt x="139992" y="723087"/>
                </a:lnTo>
                <a:lnTo>
                  <a:pt x="189331" y="726211"/>
                </a:lnTo>
                <a:lnTo>
                  <a:pt x="236448" y="725678"/>
                </a:lnTo>
                <a:lnTo>
                  <a:pt x="281952" y="722185"/>
                </a:lnTo>
                <a:lnTo>
                  <a:pt x="326415" y="716445"/>
                </a:lnTo>
                <a:lnTo>
                  <a:pt x="370446" y="709180"/>
                </a:lnTo>
                <a:lnTo>
                  <a:pt x="459524" y="692886"/>
                </a:lnTo>
                <a:lnTo>
                  <a:pt x="505764" y="685292"/>
                </a:lnTo>
                <a:lnTo>
                  <a:pt x="553923" y="679005"/>
                </a:lnTo>
                <a:lnTo>
                  <a:pt x="604596" y="674751"/>
                </a:lnTo>
                <a:lnTo>
                  <a:pt x="657974" y="673265"/>
                </a:lnTo>
                <a:lnTo>
                  <a:pt x="709942" y="674687"/>
                </a:lnTo>
                <a:lnTo>
                  <a:pt x="760031" y="678573"/>
                </a:lnTo>
                <a:lnTo>
                  <a:pt x="807745" y="684466"/>
                </a:lnTo>
                <a:lnTo>
                  <a:pt x="852614" y="691921"/>
                </a:lnTo>
                <a:lnTo>
                  <a:pt x="954151" y="590677"/>
                </a:lnTo>
                <a:close/>
              </a:path>
              <a:path w="1289050" h="1061085">
                <a:moveTo>
                  <a:pt x="990257" y="557237"/>
                </a:moveTo>
                <a:lnTo>
                  <a:pt x="892454" y="451053"/>
                </a:lnTo>
                <a:lnTo>
                  <a:pt x="724801" y="270535"/>
                </a:lnTo>
                <a:lnTo>
                  <a:pt x="495363" y="23990"/>
                </a:lnTo>
                <a:lnTo>
                  <a:pt x="447624" y="2171"/>
                </a:lnTo>
                <a:lnTo>
                  <a:pt x="422109" y="6159"/>
                </a:lnTo>
                <a:lnTo>
                  <a:pt x="399186" y="20243"/>
                </a:lnTo>
                <a:lnTo>
                  <a:pt x="383362" y="42125"/>
                </a:lnTo>
                <a:lnTo>
                  <a:pt x="377367" y="67513"/>
                </a:lnTo>
                <a:lnTo>
                  <a:pt x="381342" y="93306"/>
                </a:lnTo>
                <a:lnTo>
                  <a:pt x="576021" y="307886"/>
                </a:lnTo>
                <a:lnTo>
                  <a:pt x="675436" y="412902"/>
                </a:lnTo>
                <a:lnTo>
                  <a:pt x="728929" y="468515"/>
                </a:lnTo>
                <a:lnTo>
                  <a:pt x="772007" y="512000"/>
                </a:lnTo>
                <a:lnTo>
                  <a:pt x="810387" y="516674"/>
                </a:lnTo>
                <a:lnTo>
                  <a:pt x="846963" y="522389"/>
                </a:lnTo>
                <a:lnTo>
                  <a:pt x="913714" y="536054"/>
                </a:lnTo>
                <a:lnTo>
                  <a:pt x="954900" y="546620"/>
                </a:lnTo>
                <a:lnTo>
                  <a:pt x="973353" y="551967"/>
                </a:lnTo>
                <a:lnTo>
                  <a:pt x="990257" y="557237"/>
                </a:lnTo>
                <a:close/>
              </a:path>
              <a:path w="1289050" h="1061085">
                <a:moveTo>
                  <a:pt x="1288707" y="795337"/>
                </a:moveTo>
                <a:lnTo>
                  <a:pt x="1271562" y="670610"/>
                </a:lnTo>
                <a:lnTo>
                  <a:pt x="1233817" y="576465"/>
                </a:lnTo>
                <a:lnTo>
                  <a:pt x="1196073" y="516978"/>
                </a:lnTo>
                <a:lnTo>
                  <a:pt x="935278" y="227634"/>
                </a:lnTo>
                <a:lnTo>
                  <a:pt x="913180" y="248793"/>
                </a:lnTo>
                <a:lnTo>
                  <a:pt x="891222" y="282702"/>
                </a:lnTo>
                <a:lnTo>
                  <a:pt x="884313" y="322973"/>
                </a:lnTo>
                <a:lnTo>
                  <a:pt x="891400" y="364248"/>
                </a:lnTo>
                <a:lnTo>
                  <a:pt x="911428" y="401193"/>
                </a:lnTo>
                <a:lnTo>
                  <a:pt x="920064" y="411365"/>
                </a:lnTo>
                <a:lnTo>
                  <a:pt x="957643" y="449338"/>
                </a:lnTo>
                <a:lnTo>
                  <a:pt x="985126" y="477862"/>
                </a:lnTo>
                <a:lnTo>
                  <a:pt x="1015949" y="511213"/>
                </a:lnTo>
                <a:lnTo>
                  <a:pt x="1063574" y="563651"/>
                </a:lnTo>
                <a:lnTo>
                  <a:pt x="1121092" y="649046"/>
                </a:lnTo>
                <a:lnTo>
                  <a:pt x="1148499" y="727532"/>
                </a:lnTo>
                <a:lnTo>
                  <a:pt x="1156830" y="784987"/>
                </a:lnTo>
                <a:lnTo>
                  <a:pt x="1157147" y="807275"/>
                </a:lnTo>
                <a:lnTo>
                  <a:pt x="1157147" y="1060640"/>
                </a:lnTo>
                <a:lnTo>
                  <a:pt x="1288707" y="1060640"/>
                </a:lnTo>
                <a:lnTo>
                  <a:pt x="1288707" y="795337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7CE1257-DEB7-559B-5F51-117540092B3E}"/>
              </a:ext>
            </a:extLst>
          </p:cNvPr>
          <p:cNvSpPr/>
          <p:nvPr userDrawn="1"/>
        </p:nvSpPr>
        <p:spPr>
          <a:xfrm>
            <a:off x="2608523" y="938699"/>
            <a:ext cx="564159" cy="31960"/>
          </a:xfrm>
          <a:custGeom>
            <a:avLst/>
            <a:gdLst/>
            <a:ahLst/>
            <a:cxnLst/>
            <a:rect l="l" t="t" r="r" b="b"/>
            <a:pathLst>
              <a:path w="930275" h="52705">
                <a:moveTo>
                  <a:pt x="929741" y="0"/>
                </a:moveTo>
                <a:lnTo>
                  <a:pt x="0" y="0"/>
                </a:lnTo>
                <a:lnTo>
                  <a:pt x="0" y="52218"/>
                </a:lnTo>
                <a:lnTo>
                  <a:pt x="929741" y="52218"/>
                </a:lnTo>
                <a:lnTo>
                  <a:pt x="929741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C14B5DA-254A-93D7-1DC2-07C9C0AB2A50}"/>
              </a:ext>
            </a:extLst>
          </p:cNvPr>
          <p:cNvSpPr/>
          <p:nvPr userDrawn="1"/>
        </p:nvSpPr>
        <p:spPr>
          <a:xfrm>
            <a:off x="1694767" y="933474"/>
            <a:ext cx="194471" cy="293419"/>
          </a:xfrm>
          <a:custGeom>
            <a:avLst/>
            <a:gdLst/>
            <a:ahLst/>
            <a:cxnLst/>
            <a:rect l="l" t="t" r="r" b="b"/>
            <a:pathLst>
              <a:path w="320675" h="483869">
                <a:moveTo>
                  <a:pt x="181219" y="0"/>
                </a:moveTo>
                <a:lnTo>
                  <a:pt x="135725" y="2748"/>
                </a:lnTo>
                <a:lnTo>
                  <a:pt x="93186" y="12021"/>
                </a:lnTo>
                <a:lnTo>
                  <a:pt x="55973" y="29357"/>
                </a:lnTo>
                <a:lnTo>
                  <a:pt x="26457" y="56297"/>
                </a:lnTo>
                <a:lnTo>
                  <a:pt x="7009" y="94380"/>
                </a:lnTo>
                <a:lnTo>
                  <a:pt x="0" y="145147"/>
                </a:lnTo>
                <a:lnTo>
                  <a:pt x="9396" y="198927"/>
                </a:lnTo>
                <a:lnTo>
                  <a:pt x="33635" y="237047"/>
                </a:lnTo>
                <a:lnTo>
                  <a:pt x="66791" y="262638"/>
                </a:lnTo>
                <a:lnTo>
                  <a:pt x="102939" y="278829"/>
                </a:lnTo>
                <a:lnTo>
                  <a:pt x="139838" y="292022"/>
                </a:lnTo>
                <a:lnTo>
                  <a:pt x="164511" y="300480"/>
                </a:lnTo>
                <a:lnTo>
                  <a:pt x="186203" y="309245"/>
                </a:lnTo>
                <a:lnTo>
                  <a:pt x="201629" y="321134"/>
                </a:lnTo>
                <a:lnTo>
                  <a:pt x="207501" y="338963"/>
                </a:lnTo>
                <a:lnTo>
                  <a:pt x="201889" y="359460"/>
                </a:lnTo>
                <a:lnTo>
                  <a:pt x="186239" y="371914"/>
                </a:lnTo>
                <a:lnTo>
                  <a:pt x="162324" y="378091"/>
                </a:lnTo>
                <a:lnTo>
                  <a:pt x="131922" y="379758"/>
                </a:lnTo>
                <a:lnTo>
                  <a:pt x="102550" y="378711"/>
                </a:lnTo>
                <a:lnTo>
                  <a:pt x="70639" y="375636"/>
                </a:lnTo>
                <a:lnTo>
                  <a:pt x="38582" y="370627"/>
                </a:lnTo>
                <a:lnTo>
                  <a:pt x="8774" y="363779"/>
                </a:lnTo>
                <a:lnTo>
                  <a:pt x="8774" y="473660"/>
                </a:lnTo>
                <a:lnTo>
                  <a:pt x="39499" y="478437"/>
                </a:lnTo>
                <a:lnTo>
                  <a:pt x="70747" y="481556"/>
                </a:lnTo>
                <a:lnTo>
                  <a:pt x="103340" y="483252"/>
                </a:lnTo>
                <a:lnTo>
                  <a:pt x="138100" y="483765"/>
                </a:lnTo>
                <a:lnTo>
                  <a:pt x="181822" y="481850"/>
                </a:lnTo>
                <a:lnTo>
                  <a:pt x="224006" y="474295"/>
                </a:lnTo>
                <a:lnTo>
                  <a:pt x="261793" y="458386"/>
                </a:lnTo>
                <a:lnTo>
                  <a:pt x="292323" y="431407"/>
                </a:lnTo>
                <a:lnTo>
                  <a:pt x="312738" y="390644"/>
                </a:lnTo>
                <a:lnTo>
                  <a:pt x="320178" y="333382"/>
                </a:lnTo>
                <a:lnTo>
                  <a:pt x="312422" y="284647"/>
                </a:lnTo>
                <a:lnTo>
                  <a:pt x="291798" y="249834"/>
                </a:lnTo>
                <a:lnTo>
                  <a:pt x="262270" y="225737"/>
                </a:lnTo>
                <a:lnTo>
                  <a:pt x="227804" y="209155"/>
                </a:lnTo>
                <a:lnTo>
                  <a:pt x="183858" y="192433"/>
                </a:lnTo>
                <a:lnTo>
                  <a:pt x="157564" y="182801"/>
                </a:lnTo>
                <a:lnTo>
                  <a:pt x="134040" y="172341"/>
                </a:lnTo>
                <a:lnTo>
                  <a:pt x="117117" y="159072"/>
                </a:lnTo>
                <a:lnTo>
                  <a:pt x="110624" y="141011"/>
                </a:lnTo>
                <a:lnTo>
                  <a:pt x="115795" y="122309"/>
                </a:lnTo>
                <a:lnTo>
                  <a:pt x="130734" y="111089"/>
                </a:lnTo>
                <a:lnTo>
                  <a:pt x="154578" y="105623"/>
                </a:lnTo>
                <a:lnTo>
                  <a:pt x="186465" y="104185"/>
                </a:lnTo>
                <a:lnTo>
                  <a:pt x="206025" y="104796"/>
                </a:lnTo>
                <a:lnTo>
                  <a:pt x="231711" y="106953"/>
                </a:lnTo>
                <a:lnTo>
                  <a:pt x="263368" y="111142"/>
                </a:lnTo>
                <a:lnTo>
                  <a:pt x="300839" y="117849"/>
                </a:lnTo>
                <a:lnTo>
                  <a:pt x="300839" y="9769"/>
                </a:lnTo>
                <a:lnTo>
                  <a:pt x="291425" y="8242"/>
                </a:lnTo>
                <a:lnTo>
                  <a:pt x="265766" y="4884"/>
                </a:lnTo>
                <a:lnTo>
                  <a:pt x="227739" y="1526"/>
                </a:lnTo>
                <a:lnTo>
                  <a:pt x="1812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267EDC2D-F236-7584-ACA2-32ABF499E1FE}"/>
              </a:ext>
            </a:extLst>
          </p:cNvPr>
          <p:cNvSpPr/>
          <p:nvPr userDrawn="1"/>
        </p:nvSpPr>
        <p:spPr>
          <a:xfrm>
            <a:off x="2366252" y="938871"/>
            <a:ext cx="210645" cy="281097"/>
          </a:xfrm>
          <a:custGeom>
            <a:avLst/>
            <a:gdLst/>
            <a:ahLst/>
            <a:cxnLst/>
            <a:rect l="l" t="t" r="r" b="b"/>
            <a:pathLst>
              <a:path w="347345" h="463550">
                <a:moveTo>
                  <a:pt x="336565" y="0"/>
                </a:moveTo>
                <a:lnTo>
                  <a:pt x="27601" y="0"/>
                </a:lnTo>
                <a:lnTo>
                  <a:pt x="27601" y="106457"/>
                </a:lnTo>
                <a:lnTo>
                  <a:pt x="185994" y="106457"/>
                </a:lnTo>
                <a:lnTo>
                  <a:pt x="146634" y="159065"/>
                </a:lnTo>
                <a:lnTo>
                  <a:pt x="54186" y="284431"/>
                </a:lnTo>
                <a:lnTo>
                  <a:pt x="26553" y="325644"/>
                </a:lnTo>
                <a:lnTo>
                  <a:pt x="10055" y="362274"/>
                </a:lnTo>
                <a:lnTo>
                  <a:pt x="2077" y="404664"/>
                </a:lnTo>
                <a:lnTo>
                  <a:pt x="0" y="463158"/>
                </a:lnTo>
                <a:lnTo>
                  <a:pt x="346994" y="463158"/>
                </a:lnTo>
                <a:lnTo>
                  <a:pt x="346994" y="356690"/>
                </a:lnTo>
                <a:lnTo>
                  <a:pt x="135095" y="356690"/>
                </a:lnTo>
                <a:lnTo>
                  <a:pt x="291875" y="138822"/>
                </a:lnTo>
                <a:lnTo>
                  <a:pt x="315582" y="105221"/>
                </a:lnTo>
                <a:lnTo>
                  <a:pt x="329086" y="75375"/>
                </a:lnTo>
                <a:lnTo>
                  <a:pt x="335157" y="42548"/>
                </a:lnTo>
                <a:lnTo>
                  <a:pt x="3365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64D1B4F4-E3E2-19D4-D1F6-0104E583E03C}"/>
              </a:ext>
            </a:extLst>
          </p:cNvPr>
          <p:cNvSpPr/>
          <p:nvPr userDrawn="1"/>
        </p:nvSpPr>
        <p:spPr>
          <a:xfrm>
            <a:off x="1904654" y="939403"/>
            <a:ext cx="257626" cy="281482"/>
          </a:xfrm>
          <a:custGeom>
            <a:avLst/>
            <a:gdLst/>
            <a:ahLst/>
            <a:cxnLst/>
            <a:rect l="l" t="t" r="r" b="b"/>
            <a:pathLst>
              <a:path w="424814" h="464185">
                <a:moveTo>
                  <a:pt x="424301" y="0"/>
                </a:moveTo>
                <a:lnTo>
                  <a:pt x="309226" y="0"/>
                </a:lnTo>
                <a:lnTo>
                  <a:pt x="212161" y="325550"/>
                </a:lnTo>
                <a:lnTo>
                  <a:pt x="115075" y="0"/>
                </a:lnTo>
                <a:lnTo>
                  <a:pt x="0" y="0"/>
                </a:lnTo>
                <a:lnTo>
                  <a:pt x="147964" y="463870"/>
                </a:lnTo>
                <a:lnTo>
                  <a:pt x="276399" y="463870"/>
                </a:lnTo>
                <a:lnTo>
                  <a:pt x="4243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AC95F-D8F6-091C-785C-7448671955E2}"/>
              </a:ext>
            </a:extLst>
          </p:cNvPr>
          <p:cNvSpPr/>
          <p:nvPr userDrawn="1"/>
        </p:nvSpPr>
        <p:spPr>
          <a:xfrm>
            <a:off x="2191244" y="933475"/>
            <a:ext cx="152111" cy="287258"/>
          </a:xfrm>
          <a:custGeom>
            <a:avLst/>
            <a:gdLst/>
            <a:ahLst/>
            <a:cxnLst/>
            <a:rect l="l" t="t" r="r" b="b"/>
            <a:pathLst>
              <a:path w="250825" h="473710">
                <a:moveTo>
                  <a:pt x="183156" y="0"/>
                </a:moveTo>
                <a:lnTo>
                  <a:pt x="106773" y="5309"/>
                </a:lnTo>
                <a:lnTo>
                  <a:pt x="49120" y="16989"/>
                </a:lnTo>
                <a:lnTo>
                  <a:pt x="12696" y="28668"/>
                </a:lnTo>
                <a:lnTo>
                  <a:pt x="0" y="33978"/>
                </a:lnTo>
                <a:lnTo>
                  <a:pt x="0" y="473650"/>
                </a:lnTo>
                <a:lnTo>
                  <a:pt x="106834" y="473650"/>
                </a:lnTo>
                <a:lnTo>
                  <a:pt x="106834" y="117786"/>
                </a:lnTo>
                <a:lnTo>
                  <a:pt x="122411" y="114016"/>
                </a:lnTo>
                <a:lnTo>
                  <a:pt x="140898" y="110835"/>
                </a:lnTo>
                <a:lnTo>
                  <a:pt x="162311" y="108638"/>
                </a:lnTo>
                <a:lnTo>
                  <a:pt x="186664" y="107818"/>
                </a:lnTo>
                <a:lnTo>
                  <a:pt x="203515" y="108423"/>
                </a:lnTo>
                <a:lnTo>
                  <a:pt x="219448" y="110109"/>
                </a:lnTo>
                <a:lnTo>
                  <a:pt x="234934" y="112686"/>
                </a:lnTo>
                <a:lnTo>
                  <a:pt x="250442" y="115965"/>
                </a:lnTo>
                <a:lnTo>
                  <a:pt x="250442" y="9769"/>
                </a:lnTo>
                <a:lnTo>
                  <a:pt x="234816" y="6038"/>
                </a:lnTo>
                <a:lnTo>
                  <a:pt x="217239" y="2925"/>
                </a:lnTo>
                <a:lnTo>
                  <a:pt x="199442" y="791"/>
                </a:lnTo>
                <a:lnTo>
                  <a:pt x="1831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9">
            <a:extLst>
              <a:ext uri="{FF2B5EF4-FFF2-40B4-BE49-F238E27FC236}">
                <a16:creationId xmlns:a16="http://schemas.microsoft.com/office/drawing/2014/main" id="{F4EF04FE-51BF-72C5-4C85-D0FC7374FE64}"/>
              </a:ext>
            </a:extLst>
          </p:cNvPr>
          <p:cNvGrpSpPr/>
          <p:nvPr userDrawn="1"/>
        </p:nvGrpSpPr>
        <p:grpSpPr>
          <a:xfrm>
            <a:off x="1902242" y="745376"/>
            <a:ext cx="408197" cy="147479"/>
            <a:chOff x="3136717" y="1229180"/>
            <a:chExt cx="673100" cy="243204"/>
          </a:xfrm>
        </p:grpSpPr>
        <p:pic>
          <p:nvPicPr>
            <p:cNvPr id="11" name="object 10">
              <a:extLst>
                <a:ext uri="{FF2B5EF4-FFF2-40B4-BE49-F238E27FC236}">
                  <a16:creationId xmlns:a16="http://schemas.microsoft.com/office/drawing/2014/main" id="{3F27FB23-EE45-9C62-A002-80FC8A56EA2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6717" y="1272440"/>
              <a:ext cx="115158" cy="150162"/>
            </a:xfrm>
            <a:prstGeom prst="rect">
              <a:avLst/>
            </a:prstGeom>
          </p:spPr>
        </p:pic>
        <p:pic>
          <p:nvPicPr>
            <p:cNvPr id="12" name="object 11">
              <a:extLst>
                <a:ext uri="{FF2B5EF4-FFF2-40B4-BE49-F238E27FC236}">
                  <a16:creationId xmlns:a16="http://schemas.microsoft.com/office/drawing/2014/main" id="{0544B771-F52F-5E0E-CB24-085EB8C130A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981" y="1269538"/>
              <a:ext cx="135053" cy="155974"/>
            </a:xfrm>
            <a:prstGeom prst="rect">
              <a:avLst/>
            </a:prstGeom>
          </p:spPr>
        </p:pic>
        <p:pic>
          <p:nvPicPr>
            <p:cNvPr id="13" name="object 12">
              <a:extLst>
                <a:ext uri="{FF2B5EF4-FFF2-40B4-BE49-F238E27FC236}">
                  <a16:creationId xmlns:a16="http://schemas.microsoft.com/office/drawing/2014/main" id="{3C40AA26-463D-A723-2AB9-9B3682F39C0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49371" y="1268093"/>
              <a:ext cx="250492" cy="204171"/>
            </a:xfrm>
            <a:prstGeom prst="rect">
              <a:avLst/>
            </a:prstGeom>
          </p:spPr>
        </p:pic>
        <p:pic>
          <p:nvPicPr>
            <p:cNvPr id="14" name="object 13">
              <a:extLst>
                <a:ext uri="{FF2B5EF4-FFF2-40B4-BE49-F238E27FC236}">
                  <a16:creationId xmlns:a16="http://schemas.microsoft.com/office/drawing/2014/main" id="{FA2AC879-51A5-6EF3-965F-471CB382DC20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27598" y="1229180"/>
              <a:ext cx="82196" cy="194004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ED7AAE0C-BAB1-5656-49CE-897029F40402}"/>
              </a:ext>
            </a:extLst>
          </p:cNvPr>
          <p:cNvSpPr/>
          <p:nvPr userDrawn="1"/>
        </p:nvSpPr>
        <p:spPr>
          <a:xfrm>
            <a:off x="2376647" y="735423"/>
            <a:ext cx="14633" cy="127456"/>
          </a:xfrm>
          <a:custGeom>
            <a:avLst/>
            <a:gdLst/>
            <a:ahLst/>
            <a:cxnLst/>
            <a:rect l="l" t="t" r="r" b="b"/>
            <a:pathLst>
              <a:path w="24129" h="210184">
                <a:moveTo>
                  <a:pt x="23075" y="59690"/>
                </a:moveTo>
                <a:lnTo>
                  <a:pt x="1003" y="59690"/>
                </a:lnTo>
                <a:lnTo>
                  <a:pt x="1003" y="209854"/>
                </a:lnTo>
                <a:lnTo>
                  <a:pt x="23075" y="209854"/>
                </a:lnTo>
                <a:lnTo>
                  <a:pt x="23075" y="59690"/>
                </a:lnTo>
                <a:close/>
              </a:path>
              <a:path w="24129" h="210184">
                <a:moveTo>
                  <a:pt x="23812" y="0"/>
                </a:moveTo>
                <a:lnTo>
                  <a:pt x="0" y="0"/>
                </a:lnTo>
                <a:lnTo>
                  <a:pt x="0" y="24968"/>
                </a:lnTo>
                <a:lnTo>
                  <a:pt x="23812" y="24968"/>
                </a:lnTo>
                <a:lnTo>
                  <a:pt x="23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5">
            <a:extLst>
              <a:ext uri="{FF2B5EF4-FFF2-40B4-BE49-F238E27FC236}">
                <a16:creationId xmlns:a16="http://schemas.microsoft.com/office/drawing/2014/main" id="{F02DC49D-A586-AEF0-D71B-E79632C63265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557975" y="771609"/>
            <a:ext cx="69837" cy="91058"/>
          </a:xfrm>
          <a:prstGeom prst="rect">
            <a:avLst/>
          </a:prstGeom>
        </p:spPr>
      </p:pic>
      <p:pic>
        <p:nvPicPr>
          <p:cNvPr id="17" name="object 16">
            <a:extLst>
              <a:ext uri="{FF2B5EF4-FFF2-40B4-BE49-F238E27FC236}">
                <a16:creationId xmlns:a16="http://schemas.microsoft.com/office/drawing/2014/main" id="{A3D490BD-B6A6-6B20-7197-B9357B94E6CB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420592" y="770200"/>
            <a:ext cx="74244" cy="92468"/>
          </a:xfrm>
          <a:prstGeom prst="rect">
            <a:avLst/>
          </a:prstGeom>
        </p:spPr>
      </p:pic>
      <p:grpSp>
        <p:nvGrpSpPr>
          <p:cNvPr id="18" name="object 17">
            <a:extLst>
              <a:ext uri="{FF2B5EF4-FFF2-40B4-BE49-F238E27FC236}">
                <a16:creationId xmlns:a16="http://schemas.microsoft.com/office/drawing/2014/main" id="{06AC2E82-6A16-EBD7-CC26-4AFEC6336767}"/>
              </a:ext>
            </a:extLst>
          </p:cNvPr>
          <p:cNvGrpSpPr/>
          <p:nvPr userDrawn="1"/>
        </p:nvGrpSpPr>
        <p:grpSpPr>
          <a:xfrm>
            <a:off x="2643835" y="731812"/>
            <a:ext cx="528731" cy="132847"/>
            <a:chOff x="4359574" y="1206811"/>
            <a:chExt cx="871855" cy="219075"/>
          </a:xfrm>
        </p:grpSpPr>
        <p:pic>
          <p:nvPicPr>
            <p:cNvPr id="19" name="object 18">
              <a:extLst>
                <a:ext uri="{FF2B5EF4-FFF2-40B4-BE49-F238E27FC236}">
                  <a16:creationId xmlns:a16="http://schemas.microsoft.com/office/drawing/2014/main" id="{7D77358D-E8B7-E151-C725-F0C19E45D83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59574" y="1269544"/>
              <a:ext cx="132592" cy="155963"/>
            </a:xfrm>
            <a:prstGeom prst="rect">
              <a:avLst/>
            </a:prstGeom>
          </p:spPr>
        </p:pic>
        <p:pic>
          <p:nvPicPr>
            <p:cNvPr id="20" name="object 19">
              <a:extLst>
                <a:ext uri="{FF2B5EF4-FFF2-40B4-BE49-F238E27FC236}">
                  <a16:creationId xmlns:a16="http://schemas.microsoft.com/office/drawing/2014/main" id="{62A63FD5-D0BB-718B-0624-0F2D25458FA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23378" y="1269544"/>
              <a:ext cx="132592" cy="155963"/>
            </a:xfrm>
            <a:prstGeom prst="rect">
              <a:avLst/>
            </a:prstGeom>
          </p:spPr>
        </p:pic>
        <p:sp>
          <p:nvSpPr>
            <p:cNvPr id="21" name="object 20">
              <a:extLst>
                <a:ext uri="{FF2B5EF4-FFF2-40B4-BE49-F238E27FC236}">
                  <a16:creationId xmlns:a16="http://schemas.microsoft.com/office/drawing/2014/main" id="{952DD13B-D10E-6FC3-A823-2DFDEB0658EE}"/>
                </a:ext>
              </a:extLst>
            </p:cNvPr>
            <p:cNvSpPr/>
            <p:nvPr/>
          </p:nvSpPr>
          <p:spPr>
            <a:xfrm>
              <a:off x="4694876" y="1206813"/>
              <a:ext cx="48260" cy="217804"/>
            </a:xfrm>
            <a:custGeom>
              <a:avLst/>
              <a:gdLst/>
              <a:ahLst/>
              <a:cxnLst/>
              <a:rect l="l" t="t" r="r" b="b"/>
              <a:pathLst>
                <a:path w="48260" h="217805">
                  <a:moveTo>
                    <a:pt x="22355" y="0"/>
                  </a:moveTo>
                  <a:lnTo>
                    <a:pt x="0" y="0"/>
                  </a:lnTo>
                  <a:lnTo>
                    <a:pt x="0" y="183250"/>
                  </a:lnTo>
                  <a:lnTo>
                    <a:pt x="22093" y="216359"/>
                  </a:lnTo>
                  <a:lnTo>
                    <a:pt x="27988" y="217386"/>
                  </a:lnTo>
                  <a:lnTo>
                    <a:pt x="35150" y="217386"/>
                  </a:lnTo>
                  <a:lnTo>
                    <a:pt x="36888" y="217386"/>
                  </a:lnTo>
                  <a:lnTo>
                    <a:pt x="43338" y="216537"/>
                  </a:lnTo>
                  <a:lnTo>
                    <a:pt x="47642" y="215344"/>
                  </a:lnTo>
                  <a:lnTo>
                    <a:pt x="47642" y="200538"/>
                  </a:lnTo>
                  <a:lnTo>
                    <a:pt x="39202" y="200402"/>
                  </a:lnTo>
                  <a:lnTo>
                    <a:pt x="34176" y="200098"/>
                  </a:lnTo>
                  <a:lnTo>
                    <a:pt x="30103" y="198035"/>
                  </a:lnTo>
                  <a:lnTo>
                    <a:pt x="23915" y="190392"/>
                  </a:lnTo>
                  <a:lnTo>
                    <a:pt x="22355" y="184381"/>
                  </a:lnTo>
                  <a:lnTo>
                    <a:pt x="223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1">
              <a:extLst>
                <a:ext uri="{FF2B5EF4-FFF2-40B4-BE49-F238E27FC236}">
                  <a16:creationId xmlns:a16="http://schemas.microsoft.com/office/drawing/2014/main" id="{1F3EF15C-4ABB-2CED-E3BD-8F2CE34D1C1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71701" y="1269541"/>
              <a:ext cx="123284" cy="155953"/>
            </a:xfrm>
            <a:prstGeom prst="rect">
              <a:avLst/>
            </a:prstGeom>
          </p:spPr>
        </p:pic>
        <p:pic>
          <p:nvPicPr>
            <p:cNvPr id="23" name="object 22">
              <a:extLst>
                <a:ext uri="{FF2B5EF4-FFF2-40B4-BE49-F238E27FC236}">
                  <a16:creationId xmlns:a16="http://schemas.microsoft.com/office/drawing/2014/main" id="{61CD92EF-0ED4-ED21-FDD2-9E8D979CC11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9001" y="1270116"/>
              <a:ext cx="122425" cy="152487"/>
            </a:xfrm>
            <a:prstGeom prst="rect">
              <a:avLst/>
            </a:prstGeom>
          </p:spPr>
        </p:pic>
        <p:pic>
          <p:nvPicPr>
            <p:cNvPr id="24" name="object 23">
              <a:extLst>
                <a:ext uri="{FF2B5EF4-FFF2-40B4-BE49-F238E27FC236}">
                  <a16:creationId xmlns:a16="http://schemas.microsoft.com/office/drawing/2014/main" id="{BA77FF77-FAAA-DFC0-4FBE-3D4B1AE0E29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96261" y="1206811"/>
              <a:ext cx="134917" cy="218684"/>
            </a:xfrm>
            <a:prstGeom prst="rect">
              <a:avLst/>
            </a:prstGeom>
          </p:spPr>
        </p:pic>
      </p:grpSp>
      <p:pic>
        <p:nvPicPr>
          <p:cNvPr id="25" name="object 25">
            <a:extLst>
              <a:ext uri="{FF2B5EF4-FFF2-40B4-BE49-F238E27FC236}">
                <a16:creationId xmlns:a16="http://schemas.microsoft.com/office/drawing/2014/main" id="{BA53F4D7-0172-8EBD-3FBC-A3685C7C5E95}"/>
              </a:ext>
            </a:extLst>
          </p:cNvPr>
          <p:cNvPicPr/>
          <p:nvPr userDrawn="1"/>
        </p:nvPicPr>
        <p:blipFill>
          <a:blip r:embed="rId10" cstate="print"/>
          <a:stretch>
            <a:fillRect/>
          </a:stretch>
        </p:blipFill>
        <p:spPr>
          <a:xfrm>
            <a:off x="5200650" y="958786"/>
            <a:ext cx="6991349" cy="5438295"/>
          </a:xfrm>
          <a:prstGeom prst="rect">
            <a:avLst/>
          </a:prstGeom>
        </p:spPr>
      </p:pic>
      <p:sp>
        <p:nvSpPr>
          <p:cNvPr id="28" name="object 28">
            <a:extLst>
              <a:ext uri="{FF2B5EF4-FFF2-40B4-BE49-F238E27FC236}">
                <a16:creationId xmlns:a16="http://schemas.microsoft.com/office/drawing/2014/main" id="{2F2609EE-1907-532C-2497-DE6B4677D577}"/>
              </a:ext>
            </a:extLst>
          </p:cNvPr>
          <p:cNvSpPr/>
          <p:nvPr userDrawn="1"/>
        </p:nvSpPr>
        <p:spPr>
          <a:xfrm>
            <a:off x="9877925" y="577484"/>
            <a:ext cx="1409435" cy="181750"/>
          </a:xfrm>
          <a:custGeom>
            <a:avLst/>
            <a:gdLst/>
            <a:ahLst/>
            <a:cxnLst/>
            <a:rect l="l" t="t" r="r" b="b"/>
            <a:pathLst>
              <a:path w="2324100" h="299719">
                <a:moveTo>
                  <a:pt x="59485" y="89923"/>
                </a:moveTo>
                <a:lnTo>
                  <a:pt x="0" y="89923"/>
                </a:lnTo>
                <a:lnTo>
                  <a:pt x="68039" y="295634"/>
                </a:lnTo>
                <a:lnTo>
                  <a:pt x="117179" y="295634"/>
                </a:lnTo>
                <a:lnTo>
                  <a:pt x="146024" y="203721"/>
                </a:lnTo>
                <a:lnTo>
                  <a:pt x="95096" y="203721"/>
                </a:lnTo>
                <a:lnTo>
                  <a:pt x="59485" y="89923"/>
                </a:lnTo>
                <a:close/>
              </a:path>
              <a:path w="2324100" h="299719">
                <a:moveTo>
                  <a:pt x="205202" y="183428"/>
                </a:moveTo>
                <a:lnTo>
                  <a:pt x="152393" y="183428"/>
                </a:lnTo>
                <a:lnTo>
                  <a:pt x="187010" y="295634"/>
                </a:lnTo>
                <a:lnTo>
                  <a:pt x="237940" y="295634"/>
                </a:lnTo>
                <a:lnTo>
                  <a:pt x="269162" y="203920"/>
                </a:lnTo>
                <a:lnTo>
                  <a:pt x="211281" y="203920"/>
                </a:lnTo>
                <a:lnTo>
                  <a:pt x="205202" y="183428"/>
                </a:lnTo>
                <a:close/>
              </a:path>
              <a:path w="2324100" h="299719">
                <a:moveTo>
                  <a:pt x="307969" y="89923"/>
                </a:moveTo>
                <a:lnTo>
                  <a:pt x="247091" y="89923"/>
                </a:lnTo>
                <a:lnTo>
                  <a:pt x="212077" y="203920"/>
                </a:lnTo>
                <a:lnTo>
                  <a:pt x="269162" y="203920"/>
                </a:lnTo>
                <a:lnTo>
                  <a:pt x="307969" y="89923"/>
                </a:lnTo>
                <a:close/>
              </a:path>
              <a:path w="2324100" h="299719">
                <a:moveTo>
                  <a:pt x="177460" y="89923"/>
                </a:moveTo>
                <a:lnTo>
                  <a:pt x="129912" y="89923"/>
                </a:lnTo>
                <a:lnTo>
                  <a:pt x="95892" y="203721"/>
                </a:lnTo>
                <a:lnTo>
                  <a:pt x="146024" y="203721"/>
                </a:lnTo>
                <a:lnTo>
                  <a:pt x="152393" y="183428"/>
                </a:lnTo>
                <a:lnTo>
                  <a:pt x="205202" y="183428"/>
                </a:lnTo>
                <a:lnTo>
                  <a:pt x="177460" y="89923"/>
                </a:lnTo>
                <a:close/>
              </a:path>
              <a:path w="2324100" h="299719">
                <a:moveTo>
                  <a:pt x="384962" y="89923"/>
                </a:moveTo>
                <a:lnTo>
                  <a:pt x="325477" y="89923"/>
                </a:lnTo>
                <a:lnTo>
                  <a:pt x="393516" y="295634"/>
                </a:lnTo>
                <a:lnTo>
                  <a:pt x="442656" y="295634"/>
                </a:lnTo>
                <a:lnTo>
                  <a:pt x="471501" y="203721"/>
                </a:lnTo>
                <a:lnTo>
                  <a:pt x="420573" y="203721"/>
                </a:lnTo>
                <a:lnTo>
                  <a:pt x="384962" y="89923"/>
                </a:lnTo>
                <a:close/>
              </a:path>
              <a:path w="2324100" h="299719">
                <a:moveTo>
                  <a:pt x="530679" y="183428"/>
                </a:moveTo>
                <a:lnTo>
                  <a:pt x="477870" y="183428"/>
                </a:lnTo>
                <a:lnTo>
                  <a:pt x="512487" y="295634"/>
                </a:lnTo>
                <a:lnTo>
                  <a:pt x="563417" y="295634"/>
                </a:lnTo>
                <a:lnTo>
                  <a:pt x="594639" y="203920"/>
                </a:lnTo>
                <a:lnTo>
                  <a:pt x="536758" y="203920"/>
                </a:lnTo>
                <a:lnTo>
                  <a:pt x="530679" y="183428"/>
                </a:lnTo>
                <a:close/>
              </a:path>
              <a:path w="2324100" h="299719">
                <a:moveTo>
                  <a:pt x="633446" y="89923"/>
                </a:moveTo>
                <a:lnTo>
                  <a:pt x="572568" y="89923"/>
                </a:lnTo>
                <a:lnTo>
                  <a:pt x="537554" y="203920"/>
                </a:lnTo>
                <a:lnTo>
                  <a:pt x="594639" y="203920"/>
                </a:lnTo>
                <a:lnTo>
                  <a:pt x="633446" y="89923"/>
                </a:lnTo>
                <a:close/>
              </a:path>
              <a:path w="2324100" h="299719">
                <a:moveTo>
                  <a:pt x="502937" y="89923"/>
                </a:moveTo>
                <a:lnTo>
                  <a:pt x="455389" y="89923"/>
                </a:lnTo>
                <a:lnTo>
                  <a:pt x="421369" y="203721"/>
                </a:lnTo>
                <a:lnTo>
                  <a:pt x="471501" y="203721"/>
                </a:lnTo>
                <a:lnTo>
                  <a:pt x="477870" y="183428"/>
                </a:lnTo>
                <a:lnTo>
                  <a:pt x="530679" y="183428"/>
                </a:lnTo>
                <a:lnTo>
                  <a:pt x="502937" y="89923"/>
                </a:lnTo>
                <a:close/>
              </a:path>
              <a:path w="2324100" h="299719">
                <a:moveTo>
                  <a:pt x="710428" y="89923"/>
                </a:moveTo>
                <a:lnTo>
                  <a:pt x="650943" y="89923"/>
                </a:lnTo>
                <a:lnTo>
                  <a:pt x="718983" y="295634"/>
                </a:lnTo>
                <a:lnTo>
                  <a:pt x="768123" y="295634"/>
                </a:lnTo>
                <a:lnTo>
                  <a:pt x="796976" y="203721"/>
                </a:lnTo>
                <a:lnTo>
                  <a:pt x="746040" y="203721"/>
                </a:lnTo>
                <a:lnTo>
                  <a:pt x="710428" y="89923"/>
                </a:lnTo>
                <a:close/>
              </a:path>
              <a:path w="2324100" h="299719">
                <a:moveTo>
                  <a:pt x="856154" y="183428"/>
                </a:moveTo>
                <a:lnTo>
                  <a:pt x="803347" y="183428"/>
                </a:lnTo>
                <a:lnTo>
                  <a:pt x="837953" y="295634"/>
                </a:lnTo>
                <a:lnTo>
                  <a:pt x="888883" y="295634"/>
                </a:lnTo>
                <a:lnTo>
                  <a:pt x="920105" y="203920"/>
                </a:lnTo>
                <a:lnTo>
                  <a:pt x="862235" y="203920"/>
                </a:lnTo>
                <a:lnTo>
                  <a:pt x="856154" y="183428"/>
                </a:lnTo>
                <a:close/>
              </a:path>
              <a:path w="2324100" h="299719">
                <a:moveTo>
                  <a:pt x="958913" y="89923"/>
                </a:moveTo>
                <a:lnTo>
                  <a:pt x="898035" y="89923"/>
                </a:lnTo>
                <a:lnTo>
                  <a:pt x="863020" y="203920"/>
                </a:lnTo>
                <a:lnTo>
                  <a:pt x="920105" y="203920"/>
                </a:lnTo>
                <a:lnTo>
                  <a:pt x="958913" y="89923"/>
                </a:lnTo>
                <a:close/>
              </a:path>
              <a:path w="2324100" h="299719">
                <a:moveTo>
                  <a:pt x="828404" y="89923"/>
                </a:moveTo>
                <a:lnTo>
                  <a:pt x="780855" y="89923"/>
                </a:lnTo>
                <a:lnTo>
                  <a:pt x="746846" y="203721"/>
                </a:lnTo>
                <a:lnTo>
                  <a:pt x="796976" y="203721"/>
                </a:lnTo>
                <a:lnTo>
                  <a:pt x="803347" y="183428"/>
                </a:lnTo>
                <a:lnTo>
                  <a:pt x="856154" y="183428"/>
                </a:lnTo>
                <a:lnTo>
                  <a:pt x="828404" y="89923"/>
                </a:lnTo>
                <a:close/>
              </a:path>
              <a:path w="2324100" h="299719">
                <a:moveTo>
                  <a:pt x="1034125" y="225008"/>
                </a:moveTo>
                <a:lnTo>
                  <a:pt x="961509" y="225008"/>
                </a:lnTo>
                <a:lnTo>
                  <a:pt x="961509" y="295634"/>
                </a:lnTo>
                <a:lnTo>
                  <a:pt x="1034125" y="295634"/>
                </a:lnTo>
                <a:lnTo>
                  <a:pt x="1034125" y="225008"/>
                </a:lnTo>
                <a:close/>
              </a:path>
              <a:path w="2324100" h="299719">
                <a:moveTo>
                  <a:pt x="1129620" y="228589"/>
                </a:moveTo>
                <a:lnTo>
                  <a:pt x="1071527" y="228589"/>
                </a:lnTo>
                <a:lnTo>
                  <a:pt x="1074262" y="240628"/>
                </a:lnTo>
                <a:lnTo>
                  <a:pt x="1097855" y="276898"/>
                </a:lnTo>
                <a:lnTo>
                  <a:pt x="1135543" y="295585"/>
                </a:lnTo>
                <a:lnTo>
                  <a:pt x="1167210" y="299613"/>
                </a:lnTo>
                <a:lnTo>
                  <a:pt x="1179802" y="299135"/>
                </a:lnTo>
                <a:lnTo>
                  <a:pt x="1223118" y="287687"/>
                </a:lnTo>
                <a:lnTo>
                  <a:pt x="1253791" y="254254"/>
                </a:lnTo>
                <a:lnTo>
                  <a:pt x="1162969" y="254254"/>
                </a:lnTo>
                <a:lnTo>
                  <a:pt x="1158488" y="253594"/>
                </a:lnTo>
                <a:lnTo>
                  <a:pt x="1148279" y="250945"/>
                </a:lnTo>
                <a:lnTo>
                  <a:pt x="1143473" y="248421"/>
                </a:lnTo>
                <a:lnTo>
                  <a:pt x="1134457" y="240997"/>
                </a:lnTo>
                <a:lnTo>
                  <a:pt x="1131337" y="235626"/>
                </a:lnTo>
                <a:lnTo>
                  <a:pt x="1129620" y="228589"/>
                </a:lnTo>
                <a:close/>
              </a:path>
              <a:path w="2324100" h="299719">
                <a:moveTo>
                  <a:pt x="1167618" y="85945"/>
                </a:moveTo>
                <a:lnTo>
                  <a:pt x="1129078" y="90927"/>
                </a:lnTo>
                <a:lnTo>
                  <a:pt x="1093813" y="111605"/>
                </a:lnTo>
                <a:lnTo>
                  <a:pt x="1077883" y="152791"/>
                </a:lnTo>
                <a:lnTo>
                  <a:pt x="1079055" y="165270"/>
                </a:lnTo>
                <a:lnTo>
                  <a:pt x="1104746" y="200323"/>
                </a:lnTo>
                <a:lnTo>
                  <a:pt x="1141148" y="213469"/>
                </a:lnTo>
                <a:lnTo>
                  <a:pt x="1183796" y="221228"/>
                </a:lnTo>
                <a:lnTo>
                  <a:pt x="1190393" y="223385"/>
                </a:lnTo>
                <a:lnTo>
                  <a:pt x="1197953" y="228820"/>
                </a:lnTo>
                <a:lnTo>
                  <a:pt x="1199837" y="232568"/>
                </a:lnTo>
                <a:lnTo>
                  <a:pt x="1199837" y="243050"/>
                </a:lnTo>
                <a:lnTo>
                  <a:pt x="1196790" y="247290"/>
                </a:lnTo>
                <a:lnTo>
                  <a:pt x="1184592" y="252861"/>
                </a:lnTo>
                <a:lnTo>
                  <a:pt x="1176634" y="254254"/>
                </a:lnTo>
                <a:lnTo>
                  <a:pt x="1253791" y="254254"/>
                </a:lnTo>
                <a:lnTo>
                  <a:pt x="1254232" y="253213"/>
                </a:lnTo>
                <a:lnTo>
                  <a:pt x="1256416" y="243800"/>
                </a:lnTo>
                <a:lnTo>
                  <a:pt x="1257144" y="233563"/>
                </a:lnTo>
                <a:lnTo>
                  <a:pt x="1257075" y="228589"/>
                </a:lnTo>
                <a:lnTo>
                  <a:pt x="1236182" y="188632"/>
                </a:lnTo>
                <a:lnTo>
                  <a:pt x="1198455" y="171293"/>
                </a:lnTo>
                <a:lnTo>
                  <a:pt x="1157399" y="163010"/>
                </a:lnTo>
                <a:lnTo>
                  <a:pt x="1149378" y="160623"/>
                </a:lnTo>
                <a:lnTo>
                  <a:pt x="1139295" y="155314"/>
                </a:lnTo>
                <a:lnTo>
                  <a:pt x="1136782" y="151796"/>
                </a:lnTo>
                <a:lnTo>
                  <a:pt x="1136782" y="141723"/>
                </a:lnTo>
                <a:lnTo>
                  <a:pt x="1139661" y="137440"/>
                </a:lnTo>
                <a:lnTo>
                  <a:pt x="1151200" y="131734"/>
                </a:lnTo>
                <a:lnTo>
                  <a:pt x="1158331" y="130310"/>
                </a:lnTo>
                <a:lnTo>
                  <a:pt x="1251377" y="130310"/>
                </a:lnTo>
                <a:lnTo>
                  <a:pt x="1249282" y="124294"/>
                </a:lnTo>
                <a:lnTo>
                  <a:pt x="1218607" y="95795"/>
                </a:lnTo>
                <a:lnTo>
                  <a:pt x="1186676" y="87040"/>
                </a:lnTo>
                <a:lnTo>
                  <a:pt x="1167618" y="85945"/>
                </a:lnTo>
                <a:close/>
              </a:path>
              <a:path w="2324100" h="299719">
                <a:moveTo>
                  <a:pt x="1251377" y="130310"/>
                </a:moveTo>
                <a:lnTo>
                  <a:pt x="1175178" y="130310"/>
                </a:lnTo>
                <a:lnTo>
                  <a:pt x="1182372" y="132132"/>
                </a:lnTo>
                <a:lnTo>
                  <a:pt x="1194434" y="139430"/>
                </a:lnTo>
                <a:lnTo>
                  <a:pt x="1198183" y="144770"/>
                </a:lnTo>
                <a:lnTo>
                  <a:pt x="1199649" y="151796"/>
                </a:lnTo>
                <a:lnTo>
                  <a:pt x="1255343" y="151796"/>
                </a:lnTo>
                <a:lnTo>
                  <a:pt x="1253781" y="137213"/>
                </a:lnTo>
                <a:lnTo>
                  <a:pt x="1251377" y="130310"/>
                </a:lnTo>
                <a:close/>
              </a:path>
              <a:path w="2324100" h="299719">
                <a:moveTo>
                  <a:pt x="1333938" y="89923"/>
                </a:moveTo>
                <a:lnTo>
                  <a:pt x="1273259" y="89923"/>
                </a:lnTo>
                <a:lnTo>
                  <a:pt x="1352042" y="295634"/>
                </a:lnTo>
                <a:lnTo>
                  <a:pt x="1397800" y="295634"/>
                </a:lnTo>
                <a:lnTo>
                  <a:pt x="1431401" y="207899"/>
                </a:lnTo>
                <a:lnTo>
                  <a:pt x="1374523" y="207899"/>
                </a:lnTo>
                <a:lnTo>
                  <a:pt x="1333938" y="89923"/>
                </a:lnTo>
                <a:close/>
              </a:path>
              <a:path w="2324100" h="299719">
                <a:moveTo>
                  <a:pt x="1476583" y="89923"/>
                </a:moveTo>
                <a:lnTo>
                  <a:pt x="1414909" y="89923"/>
                </a:lnTo>
                <a:lnTo>
                  <a:pt x="1375518" y="207899"/>
                </a:lnTo>
                <a:lnTo>
                  <a:pt x="1431401" y="207899"/>
                </a:lnTo>
                <a:lnTo>
                  <a:pt x="1476583" y="89923"/>
                </a:lnTo>
                <a:close/>
              </a:path>
              <a:path w="2324100" h="299719">
                <a:moveTo>
                  <a:pt x="1567491" y="89923"/>
                </a:moveTo>
                <a:lnTo>
                  <a:pt x="1502236" y="89923"/>
                </a:lnTo>
                <a:lnTo>
                  <a:pt x="1502236" y="295634"/>
                </a:lnTo>
                <a:lnTo>
                  <a:pt x="1569878" y="295634"/>
                </a:lnTo>
                <a:lnTo>
                  <a:pt x="1569878" y="183764"/>
                </a:lnTo>
                <a:lnTo>
                  <a:pt x="1570842" y="177994"/>
                </a:lnTo>
                <a:lnTo>
                  <a:pt x="1602809" y="150602"/>
                </a:lnTo>
                <a:lnTo>
                  <a:pt x="1617156" y="149165"/>
                </a:lnTo>
                <a:lnTo>
                  <a:pt x="1640505" y="149165"/>
                </a:lnTo>
                <a:lnTo>
                  <a:pt x="1640505" y="142644"/>
                </a:lnTo>
                <a:lnTo>
                  <a:pt x="1567491" y="142644"/>
                </a:lnTo>
                <a:lnTo>
                  <a:pt x="1567491" y="89923"/>
                </a:lnTo>
                <a:close/>
              </a:path>
              <a:path w="2324100" h="299719">
                <a:moveTo>
                  <a:pt x="1640505" y="149165"/>
                </a:moveTo>
                <a:lnTo>
                  <a:pt x="1617156" y="149165"/>
                </a:lnTo>
                <a:lnTo>
                  <a:pt x="1625616" y="149301"/>
                </a:lnTo>
                <a:lnTo>
                  <a:pt x="1634934" y="150005"/>
                </a:lnTo>
                <a:lnTo>
                  <a:pt x="1636002" y="150005"/>
                </a:lnTo>
                <a:lnTo>
                  <a:pt x="1637028" y="150079"/>
                </a:lnTo>
                <a:lnTo>
                  <a:pt x="1639018" y="150340"/>
                </a:lnTo>
                <a:lnTo>
                  <a:pt x="1639845" y="150539"/>
                </a:lnTo>
                <a:lnTo>
                  <a:pt x="1640505" y="150801"/>
                </a:lnTo>
                <a:lnTo>
                  <a:pt x="1640505" y="149165"/>
                </a:lnTo>
                <a:close/>
              </a:path>
              <a:path w="2324100" h="299719">
                <a:moveTo>
                  <a:pt x="1636002" y="85945"/>
                </a:moveTo>
                <a:lnTo>
                  <a:pt x="1634536" y="85945"/>
                </a:lnTo>
                <a:lnTo>
                  <a:pt x="1626047" y="86412"/>
                </a:lnTo>
                <a:lnTo>
                  <a:pt x="1586115" y="107623"/>
                </a:lnTo>
                <a:lnTo>
                  <a:pt x="1567491" y="142644"/>
                </a:lnTo>
                <a:lnTo>
                  <a:pt x="1640505" y="142644"/>
                </a:lnTo>
                <a:lnTo>
                  <a:pt x="1640505" y="86541"/>
                </a:lnTo>
                <a:lnTo>
                  <a:pt x="1640243" y="86280"/>
                </a:lnTo>
                <a:lnTo>
                  <a:pt x="1639541" y="86112"/>
                </a:lnTo>
                <a:lnTo>
                  <a:pt x="1637290" y="85976"/>
                </a:lnTo>
                <a:lnTo>
                  <a:pt x="1636002" y="85945"/>
                </a:lnTo>
                <a:close/>
              </a:path>
              <a:path w="2324100" h="299719">
                <a:moveTo>
                  <a:pt x="1836865" y="89923"/>
                </a:moveTo>
                <a:lnTo>
                  <a:pt x="1664776" y="89923"/>
                </a:lnTo>
                <a:lnTo>
                  <a:pt x="1664776" y="136676"/>
                </a:lnTo>
                <a:lnTo>
                  <a:pt x="1754501" y="136676"/>
                </a:lnTo>
                <a:lnTo>
                  <a:pt x="1659404" y="259028"/>
                </a:lnTo>
                <a:lnTo>
                  <a:pt x="1659404" y="295634"/>
                </a:lnTo>
                <a:lnTo>
                  <a:pt x="1837462" y="295634"/>
                </a:lnTo>
                <a:lnTo>
                  <a:pt x="1837462" y="248882"/>
                </a:lnTo>
                <a:lnTo>
                  <a:pt x="1741768" y="248882"/>
                </a:lnTo>
                <a:lnTo>
                  <a:pt x="1836865" y="126530"/>
                </a:lnTo>
                <a:lnTo>
                  <a:pt x="1836865" y="89923"/>
                </a:lnTo>
                <a:close/>
              </a:path>
              <a:path w="2324100" h="299719">
                <a:moveTo>
                  <a:pt x="1940118" y="225008"/>
                </a:moveTo>
                <a:lnTo>
                  <a:pt x="1867503" y="225008"/>
                </a:lnTo>
                <a:lnTo>
                  <a:pt x="1867503" y="295634"/>
                </a:lnTo>
                <a:lnTo>
                  <a:pt x="1940118" y="295634"/>
                </a:lnTo>
                <a:lnTo>
                  <a:pt x="1940118" y="225008"/>
                </a:lnTo>
                <a:close/>
              </a:path>
              <a:path w="2324100" h="299719">
                <a:moveTo>
                  <a:pt x="2053319" y="89923"/>
                </a:moveTo>
                <a:lnTo>
                  <a:pt x="1986473" y="89923"/>
                </a:lnTo>
                <a:lnTo>
                  <a:pt x="1986473" y="295634"/>
                </a:lnTo>
                <a:lnTo>
                  <a:pt x="2054115" y="295634"/>
                </a:lnTo>
                <a:lnTo>
                  <a:pt x="2054115" y="161021"/>
                </a:lnTo>
                <a:lnTo>
                  <a:pt x="2055707" y="156277"/>
                </a:lnTo>
                <a:lnTo>
                  <a:pt x="2062073" y="148717"/>
                </a:lnTo>
                <a:lnTo>
                  <a:pt x="2066115" y="145859"/>
                </a:lnTo>
                <a:lnTo>
                  <a:pt x="2075926" y="142016"/>
                </a:lnTo>
                <a:lnTo>
                  <a:pt x="2080899" y="141053"/>
                </a:lnTo>
                <a:lnTo>
                  <a:pt x="2181060" y="141053"/>
                </a:lnTo>
                <a:lnTo>
                  <a:pt x="2180245" y="136506"/>
                </a:lnTo>
                <a:lnTo>
                  <a:pt x="2177011" y="126888"/>
                </a:lnTo>
                <a:lnTo>
                  <a:pt x="2172646" y="118771"/>
                </a:lnTo>
                <a:lnTo>
                  <a:pt x="2053319" y="118771"/>
                </a:lnTo>
                <a:lnTo>
                  <a:pt x="2053319" y="89923"/>
                </a:lnTo>
                <a:close/>
              </a:path>
              <a:path w="2324100" h="299719">
                <a:moveTo>
                  <a:pt x="2181060" y="141053"/>
                </a:moveTo>
                <a:lnTo>
                  <a:pt x="2093506" y="141053"/>
                </a:lnTo>
                <a:lnTo>
                  <a:pt x="2100197" y="143346"/>
                </a:lnTo>
                <a:lnTo>
                  <a:pt x="2111872" y="152497"/>
                </a:lnTo>
                <a:lnTo>
                  <a:pt x="2114794" y="159293"/>
                </a:lnTo>
                <a:lnTo>
                  <a:pt x="2114794" y="295634"/>
                </a:lnTo>
                <a:lnTo>
                  <a:pt x="2182834" y="295634"/>
                </a:lnTo>
                <a:lnTo>
                  <a:pt x="2182830" y="159293"/>
                </a:lnTo>
                <a:lnTo>
                  <a:pt x="2182186" y="147329"/>
                </a:lnTo>
                <a:lnTo>
                  <a:pt x="2181060" y="141053"/>
                </a:lnTo>
                <a:close/>
              </a:path>
              <a:path w="2324100" h="299719">
                <a:moveTo>
                  <a:pt x="2110815" y="88531"/>
                </a:moveTo>
                <a:lnTo>
                  <a:pt x="2069790" y="100007"/>
                </a:lnTo>
                <a:lnTo>
                  <a:pt x="2053319" y="118771"/>
                </a:lnTo>
                <a:lnTo>
                  <a:pt x="2172646" y="118771"/>
                </a:lnTo>
                <a:lnTo>
                  <a:pt x="2137388" y="92560"/>
                </a:lnTo>
                <a:lnTo>
                  <a:pt x="2110815" y="88531"/>
                </a:lnTo>
                <a:close/>
              </a:path>
              <a:path w="2324100" h="299719">
                <a:moveTo>
                  <a:pt x="2291448" y="0"/>
                </a:moveTo>
                <a:lnTo>
                  <a:pt x="2225199" y="0"/>
                </a:lnTo>
                <a:lnTo>
                  <a:pt x="2225199" y="243186"/>
                </a:lnTo>
                <a:lnTo>
                  <a:pt x="2239221" y="283236"/>
                </a:lnTo>
                <a:lnTo>
                  <a:pt x="2284877" y="299252"/>
                </a:lnTo>
                <a:lnTo>
                  <a:pt x="2297019" y="299613"/>
                </a:lnTo>
                <a:lnTo>
                  <a:pt x="2301532" y="299613"/>
                </a:lnTo>
                <a:lnTo>
                  <a:pt x="2306044" y="299048"/>
                </a:lnTo>
                <a:lnTo>
                  <a:pt x="2315060" y="296797"/>
                </a:lnTo>
                <a:lnTo>
                  <a:pt x="2319437" y="295509"/>
                </a:lnTo>
                <a:lnTo>
                  <a:pt x="2323677" y="294043"/>
                </a:lnTo>
                <a:lnTo>
                  <a:pt x="2323677" y="252463"/>
                </a:lnTo>
                <a:lnTo>
                  <a:pt x="2314725" y="251866"/>
                </a:lnTo>
                <a:lnTo>
                  <a:pt x="2305050" y="250672"/>
                </a:lnTo>
                <a:lnTo>
                  <a:pt x="2298746" y="247793"/>
                </a:lnTo>
                <a:lnTo>
                  <a:pt x="2292914" y="238641"/>
                </a:lnTo>
                <a:lnTo>
                  <a:pt x="2291448" y="233238"/>
                </a:lnTo>
                <a:lnTo>
                  <a:pt x="2291448" y="0"/>
                </a:lnTo>
                <a:close/>
              </a:path>
            </a:pathLst>
          </a:custGeom>
          <a:solidFill>
            <a:srgbClr val="E83C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Tijdelijke aanduiding voor afbeelding 30">
            <a:extLst>
              <a:ext uri="{FF2B5EF4-FFF2-40B4-BE49-F238E27FC236}">
                <a16:creationId xmlns:a16="http://schemas.microsoft.com/office/drawing/2014/main" id="{95149D33-66E8-BD2C-ECFD-BE0FDD6E50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0662" y="958811"/>
            <a:ext cx="6991338" cy="5433261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een afbeelding toe te voegen</a:t>
            </a:r>
          </a:p>
        </p:txBody>
      </p:sp>
      <p:sp>
        <p:nvSpPr>
          <p:cNvPr id="33" name="Tijdelijke aanduiding voor afbeelding 35">
            <a:extLst>
              <a:ext uri="{FF2B5EF4-FFF2-40B4-BE49-F238E27FC236}">
                <a16:creationId xmlns:a16="http://schemas.microsoft.com/office/drawing/2014/main" id="{20B2F232-40CD-0B8A-0AE2-0224CF39DD8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87006" y="5300879"/>
            <a:ext cx="3142347" cy="630543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tos" panose="020B0004020202020204" pitchFamily="34" charset="0"/>
              </a:defRPr>
            </a:lvl1pPr>
          </a:lstStyle>
          <a:p>
            <a:r>
              <a:rPr lang="nl-NL"/>
              <a:t>Klik op het icoon om de golf toe te voegen</a:t>
            </a:r>
          </a:p>
        </p:txBody>
      </p:sp>
      <p:sp>
        <p:nvSpPr>
          <p:cNvPr id="34" name="Tijdelijke aanduiding voor tekst 39">
            <a:extLst>
              <a:ext uri="{FF2B5EF4-FFF2-40B4-BE49-F238E27FC236}">
                <a16:creationId xmlns:a16="http://schemas.microsoft.com/office/drawing/2014/main" id="{F3000D6E-1BE1-3923-4CE1-39A43188E7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35" y="6405158"/>
            <a:ext cx="1448907" cy="214673"/>
          </a:xfrm>
          <a:prstGeom prst="rect">
            <a:avLst/>
          </a:prstGeom>
        </p:spPr>
        <p:txBody>
          <a:bodyPr lIns="90000"/>
          <a:lstStyle>
            <a:lvl1pPr>
              <a:defRPr b="0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/>
              <a:t>Ruimte voor datum</a:t>
            </a:r>
          </a:p>
        </p:txBody>
      </p:sp>
      <p:sp>
        <p:nvSpPr>
          <p:cNvPr id="35" name="Tijdelijke aanduiding voor tekst 37">
            <a:extLst>
              <a:ext uri="{FF2B5EF4-FFF2-40B4-BE49-F238E27FC236}">
                <a16:creationId xmlns:a16="http://schemas.microsoft.com/office/drawing/2014/main" id="{AFF68C6A-73DD-3804-0DCA-93200E15D4A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3818" y="4584194"/>
            <a:ext cx="3216477" cy="277246"/>
          </a:xfrm>
          <a:prstGeom prst="rect">
            <a:avLst/>
          </a:prstGeom>
        </p:spPr>
        <p:txBody>
          <a:bodyPr/>
          <a:lstStyle>
            <a:lvl1pPr>
              <a:defRPr sz="1334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nl-NL"/>
              <a:t>Eventueel ondertitel of korte toelichting</a:t>
            </a:r>
          </a:p>
        </p:txBody>
      </p:sp>
      <p:sp>
        <p:nvSpPr>
          <p:cNvPr id="26" name="Tijdelijke aanduiding voor tekst 5">
            <a:extLst>
              <a:ext uri="{FF2B5EF4-FFF2-40B4-BE49-F238E27FC236}">
                <a16:creationId xmlns:a16="http://schemas.microsoft.com/office/drawing/2014/main" id="{50B901E1-4231-1EC4-BF7B-1D53D72B5D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35" y="2218748"/>
            <a:ext cx="3493743" cy="1802102"/>
          </a:xfrm>
          <a:prstGeom prst="rect">
            <a:avLst/>
          </a:prstGeom>
        </p:spPr>
        <p:txBody>
          <a:bodyPr/>
          <a:lstStyle>
            <a:lvl1pPr>
              <a:defRPr sz="4427" b="0" i="0" baseline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defRPr sz="4427" baseline="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>
              <a:defRPr sz="4427" baseline="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>
              <a:defRPr sz="4427" baseline="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>
              <a:defRPr sz="4427" baseline="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nl-NL"/>
              <a:t>Ruimte voor 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1037811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BE5897A-23D1-52CE-2A64-FD8C3EF0E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2645AA9-B9C2-214B-DABE-A0B077D4D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41A140-7886-792D-E671-9502973B3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D0C95C-C64C-4978-AD0B-38485A22F88D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C2B5B5-4F7A-9CDE-A0F7-FA1F26950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4492E4-7957-F215-4FCF-8A5BA96BAC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20393F-6821-4C93-98E4-87BB4CFA506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8232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SSLC0lCq9qc?start=35&amp;feature=oembe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21_1010D6F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0_8CD2C6B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persoon, kleding, Menselijk gezicht, overdekt&#10;&#10;Door AI gegenereerde inhoud is mogelijk onjuist.">
            <a:extLst>
              <a:ext uri="{FF2B5EF4-FFF2-40B4-BE49-F238E27FC236}">
                <a16:creationId xmlns:a16="http://schemas.microsoft.com/office/drawing/2014/main" id="{8D9330B7-FF50-0E3B-3F30-B582947C6A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8" r="7138"/>
          <a:stretch>
            <a:fillRect/>
          </a:stretch>
        </p:blipFill>
        <p:spPr/>
      </p:pic>
      <p:pic>
        <p:nvPicPr>
          <p:cNvPr id="7" name="Tijdelijke aanduiding voor afbeelding 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0" r="3310"/>
          <a:stretch>
            <a:fillRect/>
          </a:stretch>
        </p:blipFill>
        <p:spPr/>
      </p:pic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6231F8F9-6085-6040-F46E-C7963050D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6792" y="2395309"/>
            <a:ext cx="4320790" cy="180210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l-NL" sz="4000" dirty="0">
                <a:latin typeface="Aptos"/>
              </a:rPr>
              <a:t>Langer zelfstandig wonen met meer kwaliteit van leven</a:t>
            </a:r>
            <a:endParaRPr lang="nl-NL" sz="4000"/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78ED41C8-F441-7778-DFDE-6363F417EC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2371" y="4964283"/>
            <a:ext cx="3290809" cy="453806"/>
          </a:xfrm>
        </p:spPr>
        <p:txBody>
          <a:bodyPr lIns="55449" tIns="27725" rIns="55449" bIns="27725" anchor="t">
            <a:noAutofit/>
          </a:bodyPr>
          <a:lstStyle/>
          <a:p>
            <a:pPr marL="0" indent="0" algn="l">
              <a:buNone/>
            </a:pPr>
            <a:r>
              <a:rPr lang="nl-NL" sz="1600" dirty="0">
                <a:latin typeface="Aptos"/>
              </a:rPr>
              <a:t>LAT bij SVRZ</a:t>
            </a:r>
            <a:endParaRPr lang="en-US" sz="1600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356A4B24-8E54-CF83-1621-3D1365966B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803" y="6411279"/>
            <a:ext cx="1643952" cy="131039"/>
          </a:xfrm>
        </p:spPr>
        <p:txBody>
          <a:bodyPr lIns="54576" tIns="27725" rIns="55449" bIns="27725" anchor="t">
            <a:noAutofit/>
          </a:bodyPr>
          <a:lstStyle/>
          <a:p>
            <a:pPr marL="0" indent="0">
              <a:buNone/>
            </a:pPr>
            <a:r>
              <a:rPr lang="nl-NL" sz="1200" dirty="0">
                <a:solidFill>
                  <a:srgbClr val="DF0058"/>
                </a:solidFill>
                <a:latin typeface="Aptos"/>
              </a:rPr>
              <a:t>24 september 2026</a:t>
            </a:r>
            <a:endParaRPr lang="nl-NL" sz="1200">
              <a:solidFill>
                <a:srgbClr val="DF00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423D41-419B-3FE5-ECB8-F4BE229672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1296" y="914810"/>
            <a:ext cx="5116071" cy="613216"/>
          </a:xfrm>
        </p:spPr>
        <p:txBody>
          <a:bodyPr lIns="55449" tIns="27725" rIns="55449" bIns="27725" anchor="t"/>
          <a:lstStyle/>
          <a:p>
            <a:pPr marL="0" indent="0">
              <a:buNone/>
            </a:pPr>
            <a:r>
              <a:rPr lang="en-US" sz="4000" dirty="0" err="1">
                <a:latin typeface="Aptos"/>
              </a:rPr>
              <a:t>Aangenaam</a:t>
            </a:r>
            <a:r>
              <a:rPr lang="en-US" sz="4000" dirty="0">
                <a:latin typeface="Aptos"/>
              </a:rPr>
              <a:t>!</a:t>
            </a: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0D08D5-2DBB-ED0A-11B2-3F42A1F1A4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12" t="22485" r="8117" b="13026"/>
          <a:stretch>
            <a:fillRect/>
          </a:stretch>
        </p:blipFill>
        <p:spPr>
          <a:xfrm>
            <a:off x="2500737" y="1862902"/>
            <a:ext cx="6913190" cy="3134312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07EBAE6F-D48C-6BC1-065D-E8157FB09BED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2804293" y="5152385"/>
            <a:ext cx="2743960" cy="862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5449" tIns="27725" rIns="55449" bIns="27725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nl-NL" sz="2150" dirty="0" err="1">
                <a:latin typeface="Arial"/>
                <a:cs typeface="Arial"/>
              </a:rPr>
              <a:t>Mariliza</a:t>
            </a:r>
            <a:r>
              <a:rPr lang="nl-NL" altLang="nl-NL" sz="2150" dirty="0">
                <a:latin typeface="Arial"/>
                <a:cs typeface="Arial"/>
              </a:rPr>
              <a:t> Pauwels</a:t>
            </a:r>
            <a:endParaRPr lang="en-US" sz="2150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nl-NL" sz="1800" i="1" dirty="0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Projectleider LAT &amp;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nl-NL" sz="1800" i="1" dirty="0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Wijkverpleegkundige</a:t>
            </a: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0327D9E1-CF66-4B72-81F6-4AC530021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767" y="5089725"/>
            <a:ext cx="3419161" cy="671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5449" tIns="27725" rIns="55449" bIns="27725" numCol="1" anchor="ctr" anchorCtr="0" compatLnSpc="1">
            <a:prstTxWarp prst="textNoShape">
              <a:avLst/>
            </a:prstTxWarp>
            <a:spAutoFit/>
          </a:bodyPr>
          <a:lstStyle>
            <a:lvl1pPr marL="0">
              <a:defRPr sz="3600" b="0" i="0" baseline="0">
                <a:latin typeface="Aptos" panose="020B0004020202020204" pitchFamily="34" charset="0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nl-NL" altLang="nl-NL" sz="2183">
                <a:solidFill>
                  <a:schemeClr val="tx1"/>
                </a:solidFill>
                <a:latin typeface="Arial"/>
                <a:cs typeface="Arial"/>
              </a:rPr>
              <a:t>Margreeth van der Schoor</a:t>
            </a:r>
            <a:endParaRPr lang="en-US" sz="2183">
              <a:solidFill>
                <a:schemeClr val="tx1"/>
              </a:solidFill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nl-NL" sz="1819" i="1">
                <a:solidFill>
                  <a:srgbClr val="3CB7B0"/>
                </a:solidFill>
                <a:latin typeface="Calibri"/>
                <a:ea typeface="Calibri"/>
                <a:cs typeface="Calibri"/>
              </a:rPr>
              <a:t>Ergotherapeut</a:t>
            </a:r>
            <a:endParaRPr lang="nl-NL" sz="2183" err="1"/>
          </a:p>
        </p:txBody>
      </p:sp>
    </p:spTree>
    <p:extLst>
      <p:ext uri="{BB962C8B-B14F-4D97-AF65-F5344CB8AC3E}">
        <p14:creationId xmlns:p14="http://schemas.microsoft.com/office/powerpoint/2010/main" val="373181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buitenshuis, hemel, kleding, persoon&#10;&#10;Door AI gegenereerde inhoud is mogelijk onjuist.">
            <a:extLst>
              <a:ext uri="{FF2B5EF4-FFF2-40B4-BE49-F238E27FC236}">
                <a16:creationId xmlns:a16="http://schemas.microsoft.com/office/drawing/2014/main" id="{CC4EAD03-E598-87DB-007A-79CD28D0BE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9" r="7039"/>
          <a:stretch>
            <a:fillRect/>
          </a:stretch>
        </p:blipFill>
        <p:spPr>
          <a:xfrm>
            <a:off x="5164059" y="937412"/>
            <a:ext cx="7111352" cy="5523629"/>
          </a:xfrm>
        </p:spPr>
      </p:pic>
      <p:pic>
        <p:nvPicPr>
          <p:cNvPr id="7" name="Tijdelijke aanduiding voor afbeelding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t="1009" r="-6079" b="1613"/>
          <a:stretch>
            <a:fillRect/>
          </a:stretch>
        </p:blipFill>
        <p:spPr>
          <a:xfrm>
            <a:off x="3487758" y="5307268"/>
            <a:ext cx="3456935" cy="614014"/>
          </a:xfr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CDBA2E3-17C8-4BB1-D0EE-EBFC00B856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3032" y="2860317"/>
            <a:ext cx="3676048" cy="2220563"/>
          </a:xfrm>
        </p:spPr>
        <p:txBody>
          <a:bodyPr vert="horz" lIns="55449" tIns="27725" rIns="55449" bIns="27725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2400" dirty="0"/>
              <a:t>Iets wat altijd vanzelf ging, wordt ineens moeilijker: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l-NL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2400" dirty="0"/>
              <a:t>Douchen, traplopen, aankleden, koken,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l-NL" sz="2400" dirty="0"/>
              <a:t>boodschappen doen.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l-NL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3B6EFB8-D729-BBF6-8E05-76174D884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3032" y="2208159"/>
            <a:ext cx="4687061" cy="1350293"/>
          </a:xfrm>
        </p:spPr>
        <p:txBody>
          <a:bodyPr lIns="55449" tIns="27725" rIns="55449" bIns="27725" anchor="t"/>
          <a:lstStyle/>
          <a:p>
            <a:pPr marL="0" indent="0">
              <a:buNone/>
            </a:pPr>
            <a:r>
              <a:rPr lang="nl-NL" sz="3250" dirty="0">
                <a:latin typeface="Aptos"/>
              </a:rPr>
              <a:t>Stel...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251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F6BFA3C-05D8-B1C4-F096-3C435D6AF5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8416" y="896522"/>
            <a:ext cx="5116071" cy="6132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l-NL" dirty="0"/>
              <a:t>Wat is belangrijk voor u?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3AF04BF-47C4-5F2C-BB73-1B95F405E678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883534" y="1432725"/>
            <a:ext cx="10183684" cy="4361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5449" tIns="27725" rIns="55449" bIns="27725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nl-NL" altLang="nl-NL" sz="2668" dirty="0">
              <a:latin typeface="Arial" panose="020B0604020202020204" pitchFamily="34" charset="0"/>
            </a:endParaRPr>
          </a:p>
          <a:p>
            <a:pPr marL="277246" indent="-277246">
              <a:buClr>
                <a:srgbClr val="78176E"/>
              </a:buClr>
            </a:pPr>
            <a:r>
              <a:rPr lang="nl-NL" sz="2668" dirty="0"/>
              <a:t>Zelfstandig douchen</a:t>
            </a:r>
          </a:p>
          <a:p>
            <a:pPr marL="277246" indent="-277246">
              <a:buClr>
                <a:srgbClr val="78176E"/>
              </a:buClr>
            </a:pPr>
            <a:r>
              <a:rPr lang="nl-NL" sz="2668" dirty="0"/>
              <a:t>Zelf koken</a:t>
            </a:r>
          </a:p>
          <a:p>
            <a:pPr marL="277246" indent="-277246">
              <a:buClr>
                <a:srgbClr val="78176E"/>
              </a:buClr>
            </a:pPr>
            <a:r>
              <a:rPr lang="nl-NL" sz="2668" dirty="0"/>
              <a:t>Naar buiten kunnen</a:t>
            </a:r>
          </a:p>
          <a:p>
            <a:pPr marL="277246" indent="-277246">
              <a:buClr>
                <a:srgbClr val="78176E"/>
              </a:buClr>
            </a:pPr>
            <a:r>
              <a:rPr lang="nl-NL" sz="2668" dirty="0"/>
              <a:t>De hond uitlaten</a:t>
            </a:r>
          </a:p>
          <a:p>
            <a:pPr marL="277246" indent="-277246">
              <a:buClr>
                <a:srgbClr val="78176E"/>
              </a:buClr>
            </a:pPr>
            <a:r>
              <a:rPr lang="nl-NL" sz="2668" dirty="0"/>
              <a:t>Zelf boodschappen doen</a:t>
            </a:r>
          </a:p>
          <a:p>
            <a:pPr marL="277246" indent="-277246">
              <a:buClr>
                <a:srgbClr val="78176E"/>
              </a:buClr>
            </a:pPr>
            <a:r>
              <a:rPr lang="nl-NL" sz="2668" dirty="0"/>
              <a:t>Mijn hobby blijven doen</a:t>
            </a:r>
          </a:p>
          <a:p>
            <a:pPr marL="277246" indent="-277246">
              <a:buClr>
                <a:srgbClr val="78176E"/>
              </a:buClr>
            </a:pPr>
            <a:r>
              <a:rPr lang="nl-NL" sz="2668" dirty="0"/>
              <a:t>Iets anders… </a:t>
            </a:r>
          </a:p>
          <a:p>
            <a:pPr marL="0" indent="0"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nl-NL" altLang="nl-NL" sz="2668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91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417F3-AA61-F1D3-02BE-5F0A721B1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8CF2BB7-02A2-B131-E79F-078F892027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33596" y="775656"/>
            <a:ext cx="7109223" cy="6324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>
                <a:solidFill>
                  <a:srgbClr val="3DB7B0"/>
                </a:solidFill>
              </a:rPr>
              <a:t>Soms is helpen…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E9F3540-297A-DB1E-092C-526ED1AC4B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01689" y="2373023"/>
            <a:ext cx="9552966" cy="28119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600" dirty="0">
                <a:solidFill>
                  <a:srgbClr val="DF0058"/>
                </a:solidFill>
              </a:rPr>
              <a:t>Niet</a:t>
            </a:r>
            <a:r>
              <a:rPr lang="nl-NL" sz="3600" dirty="0"/>
              <a:t> iets voor iemand </a:t>
            </a:r>
            <a:r>
              <a:rPr lang="nl-NL" sz="3600" dirty="0">
                <a:solidFill>
                  <a:srgbClr val="DF0058"/>
                </a:solidFill>
              </a:rPr>
              <a:t>doen</a:t>
            </a:r>
            <a:r>
              <a:rPr lang="nl-NL" sz="3600" dirty="0"/>
              <a:t>,</a:t>
            </a:r>
          </a:p>
          <a:p>
            <a:pPr marL="0" indent="0" algn="ctr">
              <a:buNone/>
            </a:pPr>
            <a:endParaRPr lang="nl-NL" sz="3600" dirty="0"/>
          </a:p>
          <a:p>
            <a:pPr marL="0" indent="0" algn="ctr">
              <a:buNone/>
            </a:pPr>
            <a:r>
              <a:rPr lang="nl-NL" sz="3600" dirty="0"/>
              <a:t>Maar iemand </a:t>
            </a:r>
            <a:r>
              <a:rPr lang="nl-NL" sz="3600" dirty="0">
                <a:solidFill>
                  <a:srgbClr val="DF0058"/>
                </a:solidFill>
              </a:rPr>
              <a:t>helpen</a:t>
            </a:r>
            <a:r>
              <a:rPr lang="nl-NL" sz="3600" dirty="0"/>
              <a:t> het </a:t>
            </a:r>
            <a:r>
              <a:rPr lang="nl-NL" sz="3600" dirty="0">
                <a:solidFill>
                  <a:srgbClr val="DF0058"/>
                </a:solidFill>
              </a:rPr>
              <a:t>zelf</a:t>
            </a:r>
            <a:r>
              <a:rPr lang="nl-NL" sz="3600" dirty="0"/>
              <a:t> weer te </a:t>
            </a:r>
            <a:r>
              <a:rPr lang="nl-NL" sz="3600" dirty="0">
                <a:solidFill>
                  <a:srgbClr val="DF0058"/>
                </a:solidFill>
              </a:rPr>
              <a:t>kunnen</a:t>
            </a:r>
            <a:r>
              <a:rPr lang="nl-NL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595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 descr="Afbeelding met buitenshuis, gebouw, persoon, hemel&#10;&#10;Door AI gegenereerde inhoud is mogelijk onjuist.">
            <a:extLst>
              <a:ext uri="{FF2B5EF4-FFF2-40B4-BE49-F238E27FC236}">
                <a16:creationId xmlns:a16="http://schemas.microsoft.com/office/drawing/2014/main" id="{BD5A9DF7-09CF-FB7F-D037-FFB8BE2E354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" r="16889" b="-3480"/>
          <a:stretch>
            <a:fillRect/>
          </a:stretch>
        </p:blipFill>
        <p:spPr>
          <a:xfrm>
            <a:off x="5948255" y="814077"/>
            <a:ext cx="6242774" cy="5552405"/>
          </a:xfrm>
        </p:spPr>
      </p:pic>
      <p:pic>
        <p:nvPicPr>
          <p:cNvPr id="6" name="Tijdelijke aanduiding voor afbeelding 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" r="-3426"/>
          <a:stretch>
            <a:fillRect/>
          </a:stretch>
        </p:blipFill>
        <p:spPr>
          <a:xfrm>
            <a:off x="5057279" y="5308709"/>
            <a:ext cx="3370373" cy="630543"/>
          </a:xfr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EDC5EDC-62B6-FC87-730A-720801A621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3825" y="1016952"/>
            <a:ext cx="5978127" cy="1122597"/>
          </a:xfrm>
        </p:spPr>
        <p:txBody>
          <a:bodyPr vert="horz" lIns="55449" tIns="27725" rIns="55449" bIns="27725" rtlCol="0" anchor="t">
            <a:normAutofit/>
          </a:bodyPr>
          <a:lstStyle/>
          <a:p>
            <a:pPr marL="0" indent="0">
              <a:buNone/>
            </a:pPr>
            <a:r>
              <a:rPr lang="nl-NL" sz="2800" dirty="0">
                <a:solidFill>
                  <a:srgbClr val="DF0058"/>
                </a:solidFill>
                <a:latin typeface="Aptos"/>
              </a:rPr>
              <a:t>Van zorgen voor, naar zorgen dat</a:t>
            </a:r>
            <a:endParaRPr lang="en-US" sz="2800" dirty="0">
              <a:solidFill>
                <a:srgbClr val="DF0058"/>
              </a:solidFill>
            </a:endParaRP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DAFAA92-EB1C-BD50-AFA9-7655075592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55544" y="1888460"/>
            <a:ext cx="4566275" cy="3552220"/>
          </a:xfrm>
        </p:spPr>
        <p:txBody>
          <a:bodyPr vert="horz" lIns="55449" tIns="27725" rIns="55449" bIns="27725" rtlCol="0" anchor="t">
            <a:normAutofit fontScale="92500" lnSpcReduction="10000"/>
          </a:bodyPr>
          <a:lstStyle/>
          <a:p>
            <a:pPr marL="277246" indent="-277246"/>
            <a:r>
              <a:rPr lang="nl-NL" sz="2426" b="1" dirty="0">
                <a:latin typeface="Aptos"/>
              </a:rPr>
              <a:t>Zorgen voor:</a:t>
            </a:r>
            <a:r>
              <a:rPr lang="nl-NL" sz="2426" dirty="0">
                <a:latin typeface="Aptos"/>
              </a:rPr>
              <a:t> iemand helpen met douchen</a:t>
            </a:r>
            <a:endParaRPr lang="en-US" sz="2426" dirty="0"/>
          </a:p>
          <a:p>
            <a:pPr marL="277246" indent="-277246"/>
            <a:r>
              <a:rPr lang="nl-NL" sz="2426" b="1" dirty="0">
                <a:latin typeface="Aptos"/>
                <a:cs typeface="Arial"/>
              </a:rPr>
              <a:t>Zorgen dat:</a:t>
            </a:r>
            <a:r>
              <a:rPr lang="nl-NL" sz="2426" dirty="0">
                <a:latin typeface="Aptos"/>
                <a:cs typeface="Arial"/>
              </a:rPr>
              <a:t> iemand kan weer zelfstandig douchen</a:t>
            </a:r>
          </a:p>
          <a:p>
            <a:pPr marL="277246" indent="-277246"/>
            <a:endParaRPr lang="nl-NL" sz="2426" dirty="0">
              <a:latin typeface="Aptos"/>
              <a:cs typeface="Arial"/>
            </a:endParaRPr>
          </a:p>
          <a:p>
            <a:pPr marL="277246" indent="-277246"/>
            <a:r>
              <a:rPr lang="nl-NL" sz="2426" b="1" dirty="0">
                <a:latin typeface="Aptos"/>
                <a:cs typeface="Arial"/>
              </a:rPr>
              <a:t>Zorgen voor:</a:t>
            </a:r>
            <a:r>
              <a:rPr lang="nl-NL" sz="2426" dirty="0">
                <a:latin typeface="Aptos"/>
                <a:cs typeface="Arial"/>
              </a:rPr>
              <a:t> ondersteunen bij aantrekken steunkousen</a:t>
            </a:r>
          </a:p>
          <a:p>
            <a:pPr marL="277246" indent="-277246"/>
            <a:r>
              <a:rPr lang="nl-NL" sz="2426" b="1" dirty="0">
                <a:latin typeface="Aptos"/>
                <a:cs typeface="Arial"/>
              </a:rPr>
              <a:t>Zorgen dat:</a:t>
            </a:r>
            <a:r>
              <a:rPr lang="nl-NL" sz="2426" dirty="0">
                <a:latin typeface="Aptos"/>
                <a:cs typeface="Arial"/>
              </a:rPr>
              <a:t> hulpmiddel inzetten om steunkous zelfstandig aan te kunnen trekken</a:t>
            </a:r>
          </a:p>
        </p:txBody>
      </p:sp>
    </p:spTree>
    <p:extLst>
      <p:ext uri="{BB962C8B-B14F-4D97-AF65-F5344CB8AC3E}">
        <p14:creationId xmlns:p14="http://schemas.microsoft.com/office/powerpoint/2010/main" val="1164349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B7AB2-27E5-1182-CE0A-0540020F5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buitenshuis, hemel, kleding, persoon&#10;&#10;Door AI gegenereerde inhoud is mogelijk onjuist.">
            <a:extLst>
              <a:ext uri="{FF2B5EF4-FFF2-40B4-BE49-F238E27FC236}">
                <a16:creationId xmlns:a16="http://schemas.microsoft.com/office/drawing/2014/main" id="{824B5FC1-FFE3-F292-8065-385CCC924E0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9" r="7039"/>
          <a:stretch>
            <a:fillRect/>
          </a:stretch>
        </p:blipFill>
        <p:spPr>
          <a:xfrm>
            <a:off x="5164059" y="937412"/>
            <a:ext cx="7111352" cy="5523629"/>
          </a:xfrm>
        </p:spPr>
      </p:pic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94A4DB40-6D40-80A7-3B5B-DDF43159DF2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t="1009" r="-6079" b="1613"/>
          <a:stretch>
            <a:fillRect/>
          </a:stretch>
        </p:blipFill>
        <p:spPr>
          <a:xfrm>
            <a:off x="3487758" y="5307268"/>
            <a:ext cx="3456935" cy="614014"/>
          </a:xfr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860C20C-5570-ED29-C7C5-54A12C1009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3032" y="3086705"/>
            <a:ext cx="4563016" cy="2220563"/>
          </a:xfrm>
        </p:spPr>
        <p:txBody>
          <a:bodyPr vert="horz" lIns="55449" tIns="27725" rIns="55449" bIns="27725" rtlCol="0" anchor="t">
            <a:noAutofit/>
          </a:bodyPr>
          <a:lstStyle/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latin typeface="Arial"/>
                <a:cs typeface="Arial"/>
              </a:rPr>
              <a:t>Wat kunt u nog zelf?</a:t>
            </a:r>
          </a:p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latin typeface="Arial"/>
                <a:cs typeface="Arial"/>
              </a:rPr>
              <a:t>Wat zou u graag zelf willen kunnen?</a:t>
            </a:r>
          </a:p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nl-NL" altLang="nl-NL" sz="2000" dirty="0">
                <a:latin typeface="Arial"/>
                <a:cs typeface="Arial"/>
              </a:rPr>
              <a:t>Wat heeft u daarvoor nodig?</a:t>
            </a:r>
          </a:p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nl-NL" altLang="nl-NL" sz="2000" dirty="0">
              <a:latin typeface="Arial"/>
              <a:cs typeface="Arial"/>
            </a:endParaRPr>
          </a:p>
          <a:p>
            <a:pPr marL="0" indent="0"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nl-NL" sz="2000" b="1" dirty="0" err="1">
                <a:latin typeface="Arial"/>
                <a:cs typeface="Arial"/>
              </a:rPr>
              <a:t>Reablement</a:t>
            </a:r>
            <a:endParaRPr lang="nl-NL" altLang="nl-NL" sz="2000" b="1" dirty="0">
              <a:latin typeface="Arial"/>
              <a:cs typeface="Arial"/>
            </a:endParaRPr>
          </a:p>
          <a:p>
            <a:pPr marL="0" indent="0"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nl-NL" sz="2000" dirty="0">
                <a:latin typeface="Arial"/>
                <a:cs typeface="Arial"/>
              </a:rPr>
              <a:t>Kleine verandering, groot verschil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l-NL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B4841174-B7F0-FBEC-BD88-0F7227B58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3032" y="2071977"/>
            <a:ext cx="4687061" cy="1350293"/>
          </a:xfrm>
        </p:spPr>
        <p:txBody>
          <a:bodyPr lIns="55449" tIns="27725" rIns="55449" bIns="27725" anchor="t"/>
          <a:lstStyle/>
          <a:p>
            <a:pPr marL="0" indent="0">
              <a:buNone/>
            </a:pPr>
            <a:r>
              <a:rPr lang="nl-NL" sz="3250" dirty="0">
                <a:latin typeface="Aptos"/>
              </a:rPr>
              <a:t>Waarom anders kijken naar zorg?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602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C82B8-3DFC-4A9A-E438-DBB5554E4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2C4877B8-22A2-4297-829C-F7EB0B62D1EA}"/>
              </a:ext>
            </a:extLst>
          </p:cNvPr>
          <p:cNvSpPr/>
          <p:nvPr/>
        </p:nvSpPr>
        <p:spPr>
          <a:xfrm>
            <a:off x="457200" y="5829300"/>
            <a:ext cx="2647950" cy="1028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85FB9C2-7EDA-15D5-105E-D20EDBAC60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7872" y="905666"/>
            <a:ext cx="5116071" cy="6132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Langer Actief Thuis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8E713AD-0779-1033-183E-E13E05CB0A06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902101" y="1925361"/>
            <a:ext cx="10183684" cy="4459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5449" tIns="27725" rIns="55449" bIns="27725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nl-NL" sz="2650" dirty="0">
                <a:latin typeface="+mn-lt"/>
                <a:cs typeface="Arial"/>
              </a:rPr>
              <a:t>Een tijdelijk traject waarin wij samen werken aan uw eigen doelen.</a:t>
            </a:r>
          </a:p>
          <a:p>
            <a:pPr marL="0" indent="0"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nl-NL" sz="2650" dirty="0">
              <a:latin typeface="+mj-lt"/>
              <a:cs typeface="Arial"/>
            </a:endParaRPr>
          </a:p>
          <a:p>
            <a:pPr marL="0" indent="0"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nl-NL" sz="2200" b="1" i="1" dirty="0">
                <a:solidFill>
                  <a:srgbClr val="DF0058"/>
                </a:solidFill>
                <a:latin typeface="+mj-lt"/>
              </a:rPr>
              <a:t>Bijvoorbeeld: </a:t>
            </a:r>
            <a:r>
              <a:rPr lang="nl-NL" sz="2200" i="1" dirty="0">
                <a:latin typeface="+mj-lt"/>
              </a:rPr>
              <a:t>Mevrouw krijgt hulp bij het douchen. Ze vindt het vervelend dat ze afhankelijk is geworden van anderen.</a:t>
            </a:r>
          </a:p>
          <a:p>
            <a:pPr marL="0" indent="0"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200" i="1" dirty="0">
              <a:latin typeface="+mj-lt"/>
            </a:endParaRPr>
          </a:p>
          <a:p>
            <a:pPr marL="0" indent="0" defTabSz="554492">
              <a:buNone/>
            </a:pPr>
            <a:r>
              <a:rPr lang="nl-NL" sz="2200" b="1" dirty="0">
                <a:latin typeface="+mj-lt"/>
              </a:rPr>
              <a:t>Wat zou u willen?</a:t>
            </a:r>
            <a:endParaRPr lang="en-US" sz="2200" b="1" dirty="0">
              <a:latin typeface="+mj-lt"/>
            </a:endParaRPr>
          </a:p>
          <a:p>
            <a:pPr marL="457200" indent="-457200" defTabSz="554492">
              <a:buClr>
                <a:srgbClr val="78176E"/>
              </a:buClr>
              <a:buAutoNum type="alphaUcPeriod"/>
            </a:pPr>
            <a:r>
              <a:rPr lang="nl-NL" sz="2200" dirty="0">
                <a:latin typeface="+mj-lt"/>
              </a:rPr>
              <a:t>Hulp blijven ontvangen </a:t>
            </a:r>
            <a:endParaRPr lang="en-US" sz="2200" dirty="0">
              <a:latin typeface="+mj-lt"/>
            </a:endParaRPr>
          </a:p>
          <a:p>
            <a:pPr marL="457200" indent="-457200" defTabSz="554492">
              <a:buClr>
                <a:srgbClr val="78176E"/>
              </a:buClr>
              <a:buAutoNum type="alphaUcPeriod"/>
            </a:pPr>
            <a:r>
              <a:rPr lang="nl-NL" sz="2200" dirty="0">
                <a:latin typeface="+mj-lt"/>
              </a:rPr>
              <a:t>Kijken wat u zelf nog kunt</a:t>
            </a:r>
            <a:endParaRPr lang="en-US" sz="2200" dirty="0">
              <a:latin typeface="+mj-lt"/>
            </a:endParaRPr>
          </a:p>
          <a:p>
            <a:pPr marL="457200" indent="-457200" defTabSz="554492">
              <a:buClr>
                <a:srgbClr val="78176E"/>
              </a:buClr>
              <a:buAutoNum type="alphaUcPeriod"/>
            </a:pPr>
            <a:r>
              <a:rPr lang="nl-NL" sz="2200" dirty="0">
                <a:latin typeface="+mj-lt"/>
              </a:rPr>
              <a:t>Samen willen oefenen</a:t>
            </a:r>
            <a:endParaRPr lang="en-US" sz="2200" dirty="0">
              <a:latin typeface="+mj-lt"/>
            </a:endParaRPr>
          </a:p>
          <a:p>
            <a:pPr marL="457200" indent="-457200" defTabSz="554492">
              <a:buClr>
                <a:srgbClr val="78176E"/>
              </a:buClr>
              <a:buAutoNum type="alphaUcPeriod"/>
            </a:pPr>
            <a:r>
              <a:rPr lang="nl-NL" sz="2200" dirty="0">
                <a:latin typeface="+mj-lt"/>
              </a:rPr>
              <a:t>Een passend hulpmiddel gebruiken</a:t>
            </a:r>
            <a:endParaRPr lang="nl-NL" sz="2200" dirty="0">
              <a:latin typeface="Aptos"/>
              <a:cs typeface="Arial"/>
            </a:endParaRPr>
          </a:p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Calibri"/>
              <a:buChar char="-"/>
            </a:pPr>
            <a:endParaRPr lang="nl-NL" altLang="nl-NL" sz="2650" dirty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021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AB68C-1AA2-2B25-148D-AA89F9A7F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1F19E83-C436-C7F3-FFA7-8EB0A64FB2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5304" y="927825"/>
            <a:ext cx="5116071" cy="61321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l-NL" sz="4000" dirty="0">
                <a:latin typeface="Aptos"/>
              </a:rPr>
              <a:t>Hoe werkt LAT?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44A7CDA-BCB2-3D36-1EAA-D99F6658167A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905304" y="2074067"/>
            <a:ext cx="7507176" cy="3279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5449" tIns="27725" rIns="55449" bIns="27725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8176E"/>
              </a:buClr>
            </a:pPr>
            <a:r>
              <a:rPr lang="nl-NL" altLang="nl-NL" sz="2650" dirty="0">
                <a:latin typeface="+mj-lt"/>
                <a:cs typeface="Arial"/>
              </a:rPr>
              <a:t>Samenwerking tussen u, de thuiszorg, de wijkverpleegkundige en de ergotherapeut</a:t>
            </a:r>
          </a:p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8176E"/>
              </a:buClr>
            </a:pPr>
            <a:endParaRPr lang="en-US" altLang="nl-NL" sz="800" dirty="0">
              <a:latin typeface="+mj-lt"/>
              <a:cs typeface="Arial"/>
            </a:endParaRPr>
          </a:p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8176E"/>
              </a:buClr>
            </a:pPr>
            <a:r>
              <a:rPr lang="nl-NL" altLang="nl-NL" sz="2650" dirty="0">
                <a:latin typeface="+mj-lt"/>
                <a:cs typeface="Arial"/>
              </a:rPr>
              <a:t>Eigen doelen bepalen</a:t>
            </a:r>
          </a:p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8176E"/>
              </a:buClr>
            </a:pPr>
            <a:endParaRPr lang="nl-NL" altLang="nl-NL" sz="800" dirty="0">
              <a:latin typeface="+mj-lt"/>
              <a:cs typeface="Arial"/>
            </a:endParaRPr>
          </a:p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8176E"/>
              </a:buClr>
            </a:pPr>
            <a:r>
              <a:rPr lang="nl-NL" altLang="nl-NL" sz="2650" dirty="0">
                <a:latin typeface="+mj-lt"/>
                <a:cs typeface="Arial"/>
              </a:rPr>
              <a:t>Oefenen, inzet van hulpmiddelen of aanpassingen in huis</a:t>
            </a:r>
          </a:p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8176E"/>
              </a:buClr>
            </a:pPr>
            <a:endParaRPr lang="nl-NL" altLang="nl-NL" sz="800" dirty="0">
              <a:latin typeface="+mj-lt"/>
              <a:cs typeface="Arial"/>
            </a:endParaRPr>
          </a:p>
          <a:p>
            <a:pPr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78176E"/>
              </a:buClr>
            </a:pPr>
            <a:r>
              <a:rPr lang="nl-NL" altLang="nl-NL" sz="2650" dirty="0">
                <a:latin typeface="+mj-lt"/>
                <a:cs typeface="Arial"/>
              </a:rPr>
              <a:t>LAT-traject van 4 tot 12 weken, daarna benodigde thuiszorg voor de hulpvraag</a:t>
            </a:r>
          </a:p>
        </p:txBody>
      </p:sp>
    </p:spTree>
    <p:extLst>
      <p:ext uri="{BB962C8B-B14F-4D97-AF65-F5344CB8AC3E}">
        <p14:creationId xmlns:p14="http://schemas.microsoft.com/office/powerpoint/2010/main" val="3282221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0C9BB74-7442-5A2D-8D28-C652BA1D91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4856" y="1007054"/>
            <a:ext cx="5977707" cy="508285"/>
          </a:xfrm>
        </p:spPr>
        <p:txBody>
          <a:bodyPr vert="horz" lIns="55449" tIns="27725" rIns="55449" bIns="27725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DF0058"/>
                </a:solidFill>
              </a:rPr>
              <a:t>Waarom</a:t>
            </a:r>
            <a:r>
              <a:rPr lang="en-US" dirty="0">
                <a:solidFill>
                  <a:srgbClr val="DF0058"/>
                </a:solidFill>
              </a:rPr>
              <a:t> </a:t>
            </a:r>
            <a:r>
              <a:rPr lang="en-US" dirty="0" err="1">
                <a:solidFill>
                  <a:srgbClr val="DF0058"/>
                </a:solidFill>
              </a:rPr>
              <a:t>een</a:t>
            </a:r>
            <a:r>
              <a:rPr lang="en-US" dirty="0">
                <a:solidFill>
                  <a:srgbClr val="DF0058"/>
                </a:solidFill>
              </a:rPr>
              <a:t> </a:t>
            </a:r>
            <a:r>
              <a:rPr lang="en-US" dirty="0" err="1">
                <a:solidFill>
                  <a:srgbClr val="DF0058"/>
                </a:solidFill>
              </a:rPr>
              <a:t>ergotherapeut</a:t>
            </a:r>
            <a:r>
              <a:rPr lang="en-US" dirty="0">
                <a:solidFill>
                  <a:srgbClr val="DF0058"/>
                </a:solidFill>
              </a:rPr>
              <a:t>?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D3D1DA7-85F4-9FBD-CFF8-546A57C00D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89304" y="1950346"/>
            <a:ext cx="4806696" cy="3669435"/>
          </a:xfrm>
        </p:spPr>
        <p:txBody>
          <a:bodyPr vert="horz" lIns="55449" tIns="27725" rIns="55449" bIns="27725" rtlCol="0" anchor="t">
            <a:normAutofit/>
          </a:bodyPr>
          <a:lstStyle/>
          <a:p>
            <a:r>
              <a:rPr lang="nl-NL" sz="3000" dirty="0"/>
              <a:t>Dagelijkse handelingen</a:t>
            </a:r>
          </a:p>
          <a:p>
            <a:r>
              <a:rPr lang="nl-NL" sz="3000" dirty="0"/>
              <a:t>Praktische blik</a:t>
            </a:r>
          </a:p>
          <a:p>
            <a:r>
              <a:rPr lang="nl-NL" sz="3000" dirty="0"/>
              <a:t>Persoon – activiteit – omgeving </a:t>
            </a:r>
          </a:p>
          <a:p>
            <a:endParaRPr lang="nl-NL" sz="3000" dirty="0"/>
          </a:p>
        </p:txBody>
      </p:sp>
      <p:pic>
        <p:nvPicPr>
          <p:cNvPr id="6" name="Tijdelijke aanduiding voor afbeelding 6">
            <a:extLst>
              <a:ext uri="{FF2B5EF4-FFF2-40B4-BE49-F238E27FC236}">
                <a16:creationId xmlns:a16="http://schemas.microsoft.com/office/drawing/2014/main" id="{3D6784E9-92CE-9158-F7C0-BD40AF23E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" r="-5205" b="1449"/>
          <a:stretch>
            <a:fillRect/>
          </a:stretch>
        </p:blipFill>
        <p:spPr>
          <a:xfrm>
            <a:off x="5059881" y="5309078"/>
            <a:ext cx="3429416" cy="621406"/>
          </a:xfrm>
        </p:spPr>
      </p:pic>
    </p:spTree>
    <p:extLst>
      <p:ext uri="{BB962C8B-B14F-4D97-AF65-F5344CB8AC3E}">
        <p14:creationId xmlns:p14="http://schemas.microsoft.com/office/powerpoint/2010/main" val="2215631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4" title="Zeeland Nu, dinsdag 24 september 2024">
            <a:hlinkClick r:id="" action="ppaction://noaction"/>
            <a:extLst>
              <a:ext uri="{FF2B5EF4-FFF2-40B4-BE49-F238E27FC236}">
                <a16:creationId xmlns:a16="http://schemas.microsoft.com/office/drawing/2014/main" id="{64668C79-050C-28AF-7201-B8AC2D433AB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66886" y="852324"/>
            <a:ext cx="8656970" cy="488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6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4C4FE-2D13-9FB1-D50D-3C117A009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D06E1C4-89D8-9E70-3D5F-2AAC2CF90F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33596" y="775656"/>
            <a:ext cx="7109223" cy="63246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l-NL" sz="4000" dirty="0">
                <a:solidFill>
                  <a:srgbClr val="3DB7B0"/>
                </a:solidFill>
                <a:latin typeface="Aptos"/>
              </a:rPr>
              <a:t>Ergotherapeutische acties</a:t>
            </a:r>
            <a:endParaRPr lang="nl-NL" sz="4000" dirty="0">
              <a:solidFill>
                <a:srgbClr val="3DB7B0"/>
              </a:solidFill>
            </a:endParaRPr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B45AF58B-C932-6706-E051-D6D58DB22163}"/>
              </a:ext>
            </a:extLst>
          </p:cNvPr>
          <p:cNvSpPr txBox="1">
            <a:spLocks/>
          </p:cNvSpPr>
          <p:nvPr/>
        </p:nvSpPr>
        <p:spPr>
          <a:xfrm>
            <a:off x="1233596" y="1942128"/>
            <a:ext cx="5175630" cy="35128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DF0058"/>
              </a:buClr>
            </a:pPr>
            <a:r>
              <a:rPr lang="nl-NL" sz="2400" dirty="0">
                <a:latin typeface="Aptos"/>
              </a:rPr>
              <a:t>Oefenen</a:t>
            </a:r>
            <a:endParaRPr lang="en-US" sz="2400" dirty="0">
              <a:latin typeface="Aptos"/>
            </a:endParaRPr>
          </a:p>
          <a:p>
            <a:pPr>
              <a:buClr>
                <a:srgbClr val="DF0058"/>
              </a:buClr>
            </a:pPr>
            <a:r>
              <a:rPr lang="nl-NL" sz="2400" dirty="0">
                <a:latin typeface="Aptos"/>
              </a:rPr>
              <a:t>Aanpassen</a:t>
            </a:r>
            <a:endParaRPr lang="en-US" sz="2400" dirty="0">
              <a:latin typeface="Aptos"/>
            </a:endParaRPr>
          </a:p>
          <a:p>
            <a:pPr>
              <a:buClr>
                <a:srgbClr val="DF0058"/>
              </a:buClr>
            </a:pPr>
            <a:r>
              <a:rPr lang="nl-NL" sz="2400" dirty="0">
                <a:latin typeface="Aptos"/>
              </a:rPr>
              <a:t>Hulpmiddel zoeken</a:t>
            </a:r>
            <a:endParaRPr lang="en-US" sz="2400" dirty="0">
              <a:latin typeface="Aptos"/>
            </a:endParaRPr>
          </a:p>
          <a:p>
            <a:pPr>
              <a:buClr>
                <a:srgbClr val="DF0058"/>
              </a:buClr>
            </a:pPr>
            <a:r>
              <a:rPr lang="nl-NL" sz="2400" dirty="0">
                <a:latin typeface="Aptos"/>
              </a:rPr>
              <a:t>Een andere manier van bewegen</a:t>
            </a:r>
            <a:endParaRPr lang="en-US" sz="2400" dirty="0">
              <a:latin typeface="Aptos"/>
            </a:endParaRPr>
          </a:p>
          <a:p>
            <a:pPr>
              <a:buClr>
                <a:srgbClr val="DF0058"/>
              </a:buClr>
            </a:pPr>
            <a:r>
              <a:rPr lang="nl-NL" sz="2400" dirty="0">
                <a:latin typeface="Aptos"/>
              </a:rPr>
              <a:t>De omgeving anders inrichten</a:t>
            </a:r>
            <a:endParaRPr lang="en-US" sz="240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6953905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4F2F5-8D9A-8331-5DFE-A284319ED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614E7B5-9A71-C92C-8EE3-EB7AC5060D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1975" y="892679"/>
            <a:ext cx="6143625" cy="6132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3600" dirty="0">
                <a:latin typeface="+mn-lt"/>
              </a:rPr>
              <a:t>Meer dan alleen oefenen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2F61A4E-568E-BB2F-401F-D3314137E90C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1809750" y="2418121"/>
            <a:ext cx="8572500" cy="28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5449" tIns="27725" rIns="55449" bIns="27725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nl-NL" sz="4000" dirty="0">
                <a:latin typeface="Arial" panose="020B0604020202020204" pitchFamily="34" charset="0"/>
              </a:rPr>
              <a:t>Wat denkt u zelf: waarvoor zouden deze hulpmiddelen kunnen helpen?</a:t>
            </a:r>
          </a:p>
          <a:p>
            <a:pPr marL="0" indent="0"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nl-NL" altLang="nl-NL" sz="2650" dirty="0">
              <a:latin typeface="Arial" panose="020B0604020202020204" pitchFamily="34" charset="0"/>
              <a:cs typeface="Arial"/>
            </a:endParaRPr>
          </a:p>
          <a:p>
            <a:pPr algn="ctr" defTabSz="554492">
              <a:buNone/>
            </a:pPr>
            <a:r>
              <a:rPr lang="nl-NL" sz="1800" dirty="0">
                <a:solidFill>
                  <a:srgbClr val="DF0058"/>
                </a:solidFill>
                <a:latin typeface="Arial"/>
                <a:cs typeface="Arial"/>
              </a:rPr>
              <a:t>Het gebruik van een hulpmiddel maakt u niet minder zelfstandig. </a:t>
            </a:r>
          </a:p>
          <a:p>
            <a:pPr algn="ctr" defTabSz="554492">
              <a:buNone/>
            </a:pPr>
            <a:r>
              <a:rPr lang="nl-NL" sz="1800" dirty="0">
                <a:solidFill>
                  <a:srgbClr val="DF0058"/>
                </a:solidFill>
                <a:latin typeface="Arial"/>
                <a:cs typeface="Arial"/>
              </a:rPr>
              <a:t>Het zorgt er soms juist voor dat u iets zelf kan blijven doen!</a:t>
            </a:r>
          </a:p>
          <a:p>
            <a:pPr marL="0" indent="0" defTabSz="554492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nl-NL" altLang="nl-NL" sz="2650" dirty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262366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F9F0C-7D4E-4517-BB8F-E90634382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D015E78-841A-C2CE-A3C8-4C9F7429C8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246" y="937289"/>
            <a:ext cx="5116071" cy="6132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Wat wilt u zelf?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55DD4A2-C703-84B7-FD09-4970BA60EFC6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927730" y="2087439"/>
            <a:ext cx="10183684" cy="2683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5449" tIns="27725" rIns="55449" bIns="27725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DB7B0"/>
              </a:buClr>
            </a:pPr>
            <a:r>
              <a:rPr lang="nl-NL" altLang="nl-NL" sz="3200" dirty="0">
                <a:latin typeface="Arial" panose="020B0604020202020204" pitchFamily="34" charset="0"/>
              </a:rPr>
              <a:t>Wat kan ik nog zelf?</a:t>
            </a:r>
          </a:p>
          <a:p>
            <a:pPr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3DB7B0"/>
              </a:buClr>
            </a:pPr>
            <a:r>
              <a:rPr lang="nl-NL" altLang="nl-NL" sz="3200" dirty="0">
                <a:latin typeface="Arial" panose="020B0604020202020204" pitchFamily="34" charset="0"/>
              </a:rPr>
              <a:t>Wat zou ik graag zelf willen kunnen?</a:t>
            </a:r>
          </a:p>
          <a:p>
            <a:pPr marL="0" indent="0"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nl-NL" altLang="nl-NL" sz="2668" dirty="0">
              <a:latin typeface="Arial" panose="020B0604020202020204" pitchFamily="34" charset="0"/>
            </a:endParaRPr>
          </a:p>
          <a:p>
            <a:pPr marL="0" indent="0"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nl-NL" altLang="nl-NL" sz="2668" dirty="0">
              <a:latin typeface="Arial" panose="020B0604020202020204" pitchFamily="34" charset="0"/>
            </a:endParaRPr>
          </a:p>
          <a:p>
            <a:pPr marL="0" indent="0" defTabSz="554492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nl-NL" altLang="nl-NL" sz="2668" dirty="0">
                <a:latin typeface="Arial" panose="020B0604020202020204" pitchFamily="34" charset="0"/>
              </a:rPr>
              <a:t>Dit geldt natuurlijk ook voor mantelzorgers: niet alles overnemen wat iemand nog zelf kan, wel ondersteunen waar dat nodig is. </a:t>
            </a:r>
          </a:p>
        </p:txBody>
      </p:sp>
    </p:spTree>
    <p:extLst>
      <p:ext uri="{BB962C8B-B14F-4D97-AF65-F5344CB8AC3E}">
        <p14:creationId xmlns:p14="http://schemas.microsoft.com/office/powerpoint/2010/main" val="3117179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B1578-46FB-0AF2-B5F5-904AD8169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CBA8B50-FDA6-E7CF-7D9B-1C81A8CA32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6720" y="890023"/>
            <a:ext cx="6033053" cy="65196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4000" dirty="0">
                <a:latin typeface="Aptos"/>
              </a:rPr>
              <a:t>De </a:t>
            </a:r>
            <a:r>
              <a:rPr lang="en-US" sz="4000" dirty="0" err="1">
                <a:latin typeface="Aptos"/>
              </a:rPr>
              <a:t>mantelzorger</a:t>
            </a:r>
            <a:r>
              <a:rPr lang="en-US" sz="4000" dirty="0">
                <a:latin typeface="Aptos"/>
              </a:rPr>
              <a:t>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7955B10-244F-319E-8BF3-361B0813A928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775976" y="1949287"/>
            <a:ext cx="10183684" cy="4228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5449" tIns="27725" rIns="55449" bIns="27725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554492">
              <a:buNone/>
            </a:pPr>
            <a:r>
              <a:rPr lang="nl-NL" sz="2650" b="1" dirty="0">
                <a:latin typeface="Aptos"/>
                <a:cs typeface="Arial"/>
              </a:rPr>
              <a:t>Samen kijken naar wat wél kan</a:t>
            </a:r>
            <a:endParaRPr lang="en-US" b="1" dirty="0">
              <a:latin typeface="Aptos"/>
            </a:endParaRPr>
          </a:p>
          <a:p>
            <a:pPr defTabSz="554492">
              <a:buFont typeface="Arial"/>
              <a:buChar char="•"/>
            </a:pPr>
            <a:r>
              <a:rPr lang="nl-NL" sz="2650" dirty="0">
                <a:latin typeface="Aptos"/>
                <a:cs typeface="Arial"/>
              </a:rPr>
              <a:t>Kent de cliënt goed</a:t>
            </a:r>
            <a:endParaRPr lang="nl-NL" dirty="0"/>
          </a:p>
          <a:p>
            <a:pPr defTabSz="554492">
              <a:buFont typeface="Arial"/>
              <a:buChar char="•"/>
            </a:pPr>
            <a:r>
              <a:rPr lang="nl-NL" sz="2650" dirty="0">
                <a:latin typeface="Aptos"/>
                <a:cs typeface="Arial"/>
              </a:rPr>
              <a:t>Kan stimuleren en ondersteunen</a:t>
            </a:r>
            <a:endParaRPr lang="nl-NL" dirty="0">
              <a:latin typeface="Aptos"/>
            </a:endParaRPr>
          </a:p>
          <a:p>
            <a:pPr defTabSz="554492">
              <a:buFont typeface="Arial"/>
              <a:buChar char="•"/>
            </a:pPr>
            <a:r>
              <a:rPr lang="nl-NL" sz="2650" dirty="0">
                <a:latin typeface="Aptos"/>
                <a:cs typeface="Arial"/>
              </a:rPr>
              <a:t>Signaleert veranderingen</a:t>
            </a:r>
            <a:endParaRPr lang="nl-NL" dirty="0">
              <a:latin typeface="Aptos"/>
            </a:endParaRPr>
          </a:p>
          <a:p>
            <a:pPr defTabSz="554492">
              <a:buFont typeface="Arial"/>
              <a:buChar char="•"/>
            </a:pPr>
            <a:r>
              <a:rPr lang="nl-NL" sz="2650" dirty="0">
                <a:latin typeface="Aptos"/>
                <a:cs typeface="Arial"/>
              </a:rPr>
              <a:t>Denkt mee over wat haalbaar is</a:t>
            </a:r>
            <a:br>
              <a:rPr lang="nl-NL" sz="2150" dirty="0">
                <a:latin typeface="Aptos"/>
              </a:rPr>
            </a:br>
            <a:endParaRPr lang="nl-NL" sz="2150">
              <a:latin typeface="Aptos"/>
            </a:endParaRPr>
          </a:p>
          <a:p>
            <a:pPr defTabSz="554492">
              <a:buNone/>
            </a:pPr>
            <a:r>
              <a:rPr lang="nl-NL" sz="2650" b="1" dirty="0">
                <a:latin typeface="Aptos"/>
                <a:cs typeface="Arial"/>
              </a:rPr>
              <a:t>Wat wil én kan ik betekenen?</a:t>
            </a:r>
            <a:endParaRPr lang="nl-NL" b="1" dirty="0">
              <a:latin typeface="Aptos"/>
            </a:endParaRPr>
          </a:p>
          <a:p>
            <a:pPr defTabSz="554492">
              <a:buNone/>
            </a:pPr>
            <a:r>
              <a:rPr lang="nl-NL" sz="2650" i="1" dirty="0">
                <a:latin typeface="Aptos"/>
                <a:cs typeface="Arial"/>
              </a:rPr>
              <a:t>Samenwerken mét de mantelzorger, niet vóór de mantelzorger.</a:t>
            </a:r>
            <a:endParaRPr lang="nl-NL" i="1" dirty="0">
              <a:latin typeface="Aptos"/>
            </a:endParaRPr>
          </a:p>
          <a:p>
            <a:pPr marL="0" indent="0" defTabSz="554492">
              <a:lnSpc>
                <a:spcPct val="100000"/>
              </a:lnSpc>
              <a:buNone/>
            </a:pPr>
            <a:endParaRPr lang="nl-NL" sz="26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6931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53A73-F9BD-BD78-3BDD-30347F5DF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 descr="Afbeelding met buitenshuis, gebouw, persoon, hemel&#10;&#10;Door AI gegenereerde inhoud is mogelijk onjuist.">
            <a:extLst>
              <a:ext uri="{FF2B5EF4-FFF2-40B4-BE49-F238E27FC236}">
                <a16:creationId xmlns:a16="http://schemas.microsoft.com/office/drawing/2014/main" id="{429D6C24-9E33-3B0F-2542-73C4788C82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" r="16889" b="-3480"/>
          <a:stretch>
            <a:fillRect/>
          </a:stretch>
        </p:blipFill>
        <p:spPr>
          <a:xfrm>
            <a:off x="5948255" y="814077"/>
            <a:ext cx="6242774" cy="5552405"/>
          </a:xfrm>
        </p:spPr>
      </p:pic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67452F29-587B-866A-EDC3-72A0EDB5CBC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" r="-3426"/>
          <a:stretch>
            <a:fillRect/>
          </a:stretch>
        </p:blipFill>
        <p:spPr>
          <a:xfrm>
            <a:off x="5057279" y="5308709"/>
            <a:ext cx="3370373" cy="630543"/>
          </a:xfrm>
        </p:spPr>
      </p:pic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7126951-1C1E-9A69-ED3C-E2B40DDD82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55544" y="1888460"/>
            <a:ext cx="4566275" cy="3552220"/>
          </a:xfrm>
        </p:spPr>
        <p:txBody>
          <a:bodyPr vert="horz" lIns="55449" tIns="27725" rIns="55449" bIns="27725" rtlCol="0" anchor="t">
            <a:normAutofit/>
          </a:bodyPr>
          <a:lstStyle/>
          <a:p>
            <a:pPr marL="0" indent="0">
              <a:buNone/>
            </a:pPr>
            <a:r>
              <a:rPr lang="nl-NL" sz="3600" b="1" dirty="0">
                <a:latin typeface="Aptos"/>
                <a:cs typeface="Arial"/>
              </a:rPr>
              <a:t>Van zorgen voor, naar zorgen dat!</a:t>
            </a:r>
          </a:p>
          <a:p>
            <a:pPr marL="277246" indent="-277246"/>
            <a:endParaRPr lang="nl-NL" sz="1050" dirty="0">
              <a:latin typeface="Aptos"/>
              <a:cs typeface="Arial"/>
            </a:endParaRPr>
          </a:p>
          <a:p>
            <a:pPr marL="277246" indent="-277246"/>
            <a:r>
              <a:rPr lang="nl-NL" sz="2426" dirty="0">
                <a:latin typeface="Aptos"/>
                <a:cs typeface="Arial"/>
              </a:rPr>
              <a:t>Wat zou u absoluut zelf willen blijven doen?</a:t>
            </a:r>
          </a:p>
          <a:p>
            <a:pPr marL="277246" indent="-277246"/>
            <a:r>
              <a:rPr lang="nl-NL" sz="2426" dirty="0">
                <a:latin typeface="Aptos"/>
                <a:cs typeface="Arial"/>
              </a:rPr>
              <a:t>En wat zou u daarvoor nodig hebben?</a:t>
            </a:r>
          </a:p>
        </p:txBody>
      </p:sp>
    </p:spTree>
    <p:extLst>
      <p:ext uri="{BB962C8B-B14F-4D97-AF65-F5344CB8AC3E}">
        <p14:creationId xmlns:p14="http://schemas.microsoft.com/office/powerpoint/2010/main" val="1624956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901ED-787A-7DEA-923B-20F4AA07B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A5C3B04-9781-4FF5-76C8-FC96CA8CA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2252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5D3DCF470E2844804DADCC1056FE2E" ma:contentTypeVersion="19" ma:contentTypeDescription="Een nieuw document maken." ma:contentTypeScope="" ma:versionID="94e59448c69a11515409f3c83f725fa3">
  <xsd:schema xmlns:xsd="http://www.w3.org/2001/XMLSchema" xmlns:xs="http://www.w3.org/2001/XMLSchema" xmlns:p="http://schemas.microsoft.com/office/2006/metadata/properties" xmlns:ns2="2315353a-76aa-485f-9240-2f90e0779dee" xmlns:ns3="74429d81-2ce0-4845-aa02-105248c0fb1f" targetNamespace="http://schemas.microsoft.com/office/2006/metadata/properties" ma:root="true" ma:fieldsID="7b2c1bf82aec3307a42b0d8cc86a197f" ns2:_="" ns3:_="">
    <xsd:import namespace="2315353a-76aa-485f-9240-2f90e0779dee"/>
    <xsd:import namespace="74429d81-2ce0-4845-aa02-105248c0fb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5353a-76aa-485f-9240-2f90e0779d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9e719a91-1b70-44eb-8652-d703d90213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429d81-2ce0-4845-aa02-105248c0fb1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461b5cf-00e4-45b5-a42f-25b05a615c23}" ma:internalName="TaxCatchAll" ma:showField="CatchAllData" ma:web="74429d81-2ce0-4845-aa02-105248c0fb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429d81-2ce0-4845-aa02-105248c0fb1f" xsi:nil="true"/>
    <lcf76f155ced4ddcb4097134ff3c332f xmlns="2315353a-76aa-485f-9240-2f90e0779d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FC09A13-DD92-477C-AAF1-696BC5D29745}"/>
</file>

<file path=customXml/itemProps2.xml><?xml version="1.0" encoding="utf-8"?>
<ds:datastoreItem xmlns:ds="http://schemas.openxmlformats.org/officeDocument/2006/customXml" ds:itemID="{2E807C1F-17FD-419F-B766-0BB37453FBEF}"/>
</file>

<file path=customXml/itemProps3.xml><?xml version="1.0" encoding="utf-8"?>
<ds:datastoreItem xmlns:ds="http://schemas.openxmlformats.org/officeDocument/2006/customXml" ds:itemID="{67D9BDDE-F781-437B-857A-194E9FEF940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Microsoft Office PowerPoint</Application>
  <PresentationFormat>Widescreen</PresentationFormat>
  <Paragraphs>86</Paragraphs>
  <Slides>17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Pauwels, Mariliza</dc:creator>
  <cp:lastModifiedBy>Suurmond, Wendy</cp:lastModifiedBy>
  <cp:revision>77</cp:revision>
  <dcterms:created xsi:type="dcterms:W3CDTF">2026-08-27T09:29:54Z</dcterms:created>
  <dcterms:modified xsi:type="dcterms:W3CDTF">2026-09-16T10:07:50Z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0x0101004B5D3DCF470E2844804DADCC1056FE2E</vt:lpwstr>
  </property>
</Properties>
</file>