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s/modernComment_11B_10F38A21.xml" ContentType="application/vnd.ms-powerpoint.comment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2" r:id="rId2"/>
    <p:sldId id="277" r:id="rId3"/>
    <p:sldId id="278" r:id="rId4"/>
    <p:sldId id="260" r:id="rId5"/>
    <p:sldId id="279" r:id="rId6"/>
    <p:sldId id="268" r:id="rId7"/>
    <p:sldId id="281" r:id="rId8"/>
    <p:sldId id="274" r:id="rId9"/>
    <p:sldId id="267" r:id="rId10"/>
    <p:sldId id="269" r:id="rId11"/>
    <p:sldId id="283" r:id="rId12"/>
    <p:sldId id="265" r:id="rId13"/>
    <p:sldId id="282" r:id="rId14"/>
    <p:sldId id="266" r:id="rId15"/>
    <p:sldId id="271" r:id="rId16"/>
    <p:sldId id="275" r:id="rId17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90C735-37CE-22CD-332F-32FA88AECBAB}" name="Pauwels, Mariliza" initials="MP" userId="S::m.pauwels@svrz.nl::a6058011-6023-486d-bf8e-09864ee6a781" providerId="AD"/>
  <p188:author id="{00FE60FF-86BA-827A-3093-95E4D8D8EDCD}" name="Suurmond, Wendy" initials="SW" userId="S::w.suurmond@svrz.nl::e7db5d00-140c-4302-b6c3-482aa1b453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3C85"/>
    <a:srgbClr val="3DB7B0"/>
    <a:srgbClr val="E83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" dt="2026-09-10T12:11:07.735"/>
    <p1510:client id="{3780EEA9-A09E-42A9-AA07-D5470C27A98F}" v="3" dt="2026-09-10T11:33:05.179"/>
    <p1510:client id="{38CC9796-6B00-2C9C-9EDE-1089F205640B}" v="38" dt="2026-09-10T09:23:26.208"/>
    <p1510:client id="{7E22B5BC-21B5-57B7-5C4B-5B4378BC83AE}" v="1" dt="2026-09-10T09:45:31.628"/>
    <p1510:client id="{B5F645E1-0A14-057C-7F26-2ED2790C94D3}" v="50" dt="2026-09-10T11:26:51.77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urmond, Wendy" userId="S::w.suurmond@svrz.nl::e7db5d00-140c-4302-b6c3-482aa1b453d5" providerId="AD" clId="Web-{842AC927-E508-168E-9A9A-871DE3C3C5BF}"/>
    <pc:docChg chg="modSld">
      <pc:chgData name="Suurmond, Wendy" userId="S::w.suurmond@svrz.nl::e7db5d00-140c-4302-b6c3-482aa1b453d5" providerId="AD" clId="Web-{842AC927-E508-168E-9A9A-871DE3C3C5BF}" dt="2026-09-08T15:54:04.954" v="93" actId="14100"/>
      <pc:docMkLst>
        <pc:docMk/>
      </pc:docMkLst>
      <pc:sldChg chg="addSp delSp modSp">
        <pc:chgData name="Suurmond, Wendy" userId="S::w.suurmond@svrz.nl::e7db5d00-140c-4302-b6c3-482aa1b453d5" providerId="AD" clId="Web-{842AC927-E508-168E-9A9A-871DE3C3C5BF}" dt="2026-09-08T15:54:04.954" v="93" actId="14100"/>
        <pc:sldMkLst>
          <pc:docMk/>
          <pc:sldMk cId="1939622526" sldId="275"/>
        </pc:sldMkLst>
        <pc:picChg chg="add mod ord">
          <ac:chgData name="Suurmond, Wendy" userId="S::w.suurmond@svrz.nl::e7db5d00-140c-4302-b6c3-482aa1b453d5" providerId="AD" clId="Web-{842AC927-E508-168E-9A9A-871DE3C3C5BF}" dt="2026-09-08T15:54:04.954" v="93" actId="14100"/>
          <ac:picMkLst>
            <pc:docMk/>
            <pc:sldMk cId="1939622526" sldId="275"/>
            <ac:picMk id="6" creationId="{B420151B-14E9-409A-75FE-85C42C943853}"/>
          </ac:picMkLst>
        </pc:picChg>
      </pc:sldChg>
      <pc:sldChg chg="addSp delSp modSp">
        <pc:chgData name="Suurmond, Wendy" userId="S::w.suurmond@svrz.nl::e7db5d00-140c-4302-b6c3-482aa1b453d5" providerId="AD" clId="Web-{842AC927-E508-168E-9A9A-871DE3C3C5BF}" dt="2026-09-08T15:33:31.445" v="85" actId="1076"/>
        <pc:sldMkLst>
          <pc:docMk/>
          <pc:sldMk cId="3731817120" sldId="277"/>
        </pc:sldMkLst>
        <pc:spChg chg="add mod">
          <ac:chgData name="Suurmond, Wendy" userId="S::w.suurmond@svrz.nl::e7db5d00-140c-4302-b6c3-482aa1b453d5" providerId="AD" clId="Web-{842AC927-E508-168E-9A9A-871DE3C3C5BF}" dt="2026-09-08T15:32:08.239" v="51" actId="20577"/>
          <ac:spMkLst>
            <pc:docMk/>
            <pc:sldMk cId="3731817120" sldId="277"/>
            <ac:spMk id="7" creationId="{07EBAE6F-D48C-6BC1-065D-E8157FB09BED}"/>
          </ac:spMkLst>
        </pc:spChg>
        <pc:spChg chg="add mod">
          <ac:chgData name="Suurmond, Wendy" userId="S::w.suurmond@svrz.nl::e7db5d00-140c-4302-b6c3-482aa1b453d5" providerId="AD" clId="Web-{842AC927-E508-168E-9A9A-871DE3C3C5BF}" dt="2026-09-08T15:33:31.445" v="85" actId="1076"/>
          <ac:spMkLst>
            <pc:docMk/>
            <pc:sldMk cId="3731817120" sldId="277"/>
            <ac:spMk id="9" creationId="{0327D9E1-CF66-4B72-81F6-4AC530021E4D}"/>
          </ac:spMkLst>
        </pc:spChg>
        <pc:picChg chg="add mod modCrop">
          <ac:chgData name="Suurmond, Wendy" userId="S::w.suurmond@svrz.nl::e7db5d00-140c-4302-b6c3-482aa1b453d5" providerId="AD" clId="Web-{842AC927-E508-168E-9A9A-871DE3C3C5BF}" dt="2026-09-08T15:32:20.114" v="54" actId="1076"/>
          <ac:picMkLst>
            <pc:docMk/>
            <pc:sldMk cId="3731817120" sldId="277"/>
            <ac:picMk id="3" creationId="{1D0D08D5-2DBB-ED0A-11B2-3F42A1F1A4F1}"/>
          </ac:picMkLst>
        </pc:picChg>
      </pc:sldChg>
    </pc:docChg>
  </pc:docChgLst>
  <pc:docChgLst>
    <pc:chgData name="Suurmond, Wendy" userId="S::w.suurmond@svrz.nl::e7db5d00-140c-4302-b6c3-482aa1b453d5" providerId="AD" clId="Web-{38CC9796-6B00-2C9C-9EDE-1089F205640B}"/>
    <pc:docChg chg="modSld">
      <pc:chgData name="Suurmond, Wendy" userId="S::w.suurmond@svrz.nl::e7db5d00-140c-4302-b6c3-482aa1b453d5" providerId="AD" clId="Web-{38CC9796-6B00-2C9C-9EDE-1089F205640B}" dt="2026-09-10T09:23:26.208" v="32" actId="1076"/>
      <pc:docMkLst>
        <pc:docMk/>
      </pc:docMkLst>
      <pc:sldChg chg="modSp">
        <pc:chgData name="Suurmond, Wendy" userId="S::w.suurmond@svrz.nl::e7db5d00-140c-4302-b6c3-482aa1b453d5" providerId="AD" clId="Web-{38CC9796-6B00-2C9C-9EDE-1089F205640B}" dt="2026-09-10T09:23:26.208" v="32" actId="1076"/>
        <pc:sldMkLst>
          <pc:docMk/>
          <pc:sldMk cId="3870672334" sldId="265"/>
        </pc:sldMkLst>
        <pc:spChg chg="mod">
          <ac:chgData name="Suurmond, Wendy" userId="S::w.suurmond@svrz.nl::e7db5d00-140c-4302-b6c3-482aa1b453d5" providerId="AD" clId="Web-{38CC9796-6B00-2C9C-9EDE-1089F205640B}" dt="2026-09-10T09:23:26.208" v="32" actId="1076"/>
          <ac:spMkLst>
            <pc:docMk/>
            <pc:sldMk cId="3870672334" sldId="265"/>
            <ac:spMk id="9" creationId="{B19F808E-1977-5D25-2D58-358D49880FA5}"/>
          </ac:spMkLst>
        </pc:spChg>
      </pc:sldChg>
      <pc:sldChg chg="modSp">
        <pc:chgData name="Suurmond, Wendy" userId="S::w.suurmond@svrz.nl::e7db5d00-140c-4302-b6c3-482aa1b453d5" providerId="AD" clId="Web-{38CC9796-6B00-2C9C-9EDE-1089F205640B}" dt="2026-09-10T09:18:36.244" v="10" actId="20577"/>
        <pc:sldMkLst>
          <pc:docMk/>
          <pc:sldMk cId="4045958096" sldId="267"/>
        </pc:sldMkLst>
        <pc:spChg chg="mod">
          <ac:chgData name="Suurmond, Wendy" userId="S::w.suurmond@svrz.nl::e7db5d00-140c-4302-b6c3-482aa1b453d5" providerId="AD" clId="Web-{38CC9796-6B00-2C9C-9EDE-1089F205640B}" dt="2026-09-10T09:18:36.244" v="10" actId="20577"/>
          <ac:spMkLst>
            <pc:docMk/>
            <pc:sldMk cId="4045958096" sldId="267"/>
            <ac:spMk id="2" creationId="{A3AB7496-8F14-CB3C-ECBF-6C3BF3872301}"/>
          </ac:spMkLst>
        </pc:spChg>
      </pc:sldChg>
      <pc:sldChg chg="modSp">
        <pc:chgData name="Suurmond, Wendy" userId="S::w.suurmond@svrz.nl::e7db5d00-140c-4302-b6c3-482aa1b453d5" providerId="AD" clId="Web-{38CC9796-6B00-2C9C-9EDE-1089F205640B}" dt="2026-09-10T09:19:30.309" v="24" actId="20577"/>
        <pc:sldMkLst>
          <pc:docMk/>
          <pc:sldMk cId="2633387780" sldId="269"/>
        </pc:sldMkLst>
        <pc:spChg chg="mod">
          <ac:chgData name="Suurmond, Wendy" userId="S::w.suurmond@svrz.nl::e7db5d00-140c-4302-b6c3-482aa1b453d5" providerId="AD" clId="Web-{38CC9796-6B00-2C9C-9EDE-1089F205640B}" dt="2026-09-10T09:19:24.106" v="22" actId="20577"/>
          <ac:spMkLst>
            <pc:docMk/>
            <pc:sldMk cId="2633387780" sldId="269"/>
            <ac:spMk id="2" creationId="{BB7314E2-5B32-1BAC-32E5-E365AD71B81C}"/>
          </ac:spMkLst>
        </pc:spChg>
        <pc:spChg chg="mod">
          <ac:chgData name="Suurmond, Wendy" userId="S::w.suurmond@svrz.nl::e7db5d00-140c-4302-b6c3-482aa1b453d5" providerId="AD" clId="Web-{38CC9796-6B00-2C9C-9EDE-1089F205640B}" dt="2026-09-10T09:19:30.309" v="24" actId="20577"/>
          <ac:spMkLst>
            <pc:docMk/>
            <pc:sldMk cId="2633387780" sldId="269"/>
            <ac:spMk id="3" creationId="{06BD2392-E3B4-0467-ECAB-ABE1981A6400}"/>
          </ac:spMkLst>
        </pc:spChg>
      </pc:sldChg>
      <pc:sldChg chg="modSp">
        <pc:chgData name="Suurmond, Wendy" userId="S::w.suurmond@svrz.nl::e7db5d00-140c-4302-b6c3-482aa1b453d5" providerId="AD" clId="Web-{38CC9796-6B00-2C9C-9EDE-1089F205640B}" dt="2026-09-10T09:17:39.445" v="3" actId="20577"/>
        <pc:sldMkLst>
          <pc:docMk/>
          <pc:sldMk cId="2215631472" sldId="281"/>
        </pc:sldMkLst>
        <pc:spChg chg="mod">
          <ac:chgData name="Suurmond, Wendy" userId="S::w.suurmond@svrz.nl::e7db5d00-140c-4302-b6c3-482aa1b453d5" providerId="AD" clId="Web-{38CC9796-6B00-2C9C-9EDE-1089F205640B}" dt="2026-09-10T09:17:39.445" v="3" actId="20577"/>
          <ac:spMkLst>
            <pc:docMk/>
            <pc:sldMk cId="2215631472" sldId="281"/>
            <ac:spMk id="5" creationId="{3D3D1DA7-85F4-9FBD-CFF8-546A57C00D7A}"/>
          </ac:spMkLst>
        </pc:spChg>
      </pc:sldChg>
    </pc:docChg>
  </pc:docChgLst>
  <pc:docChgLst>
    <pc:chgData name="Suurmond, Wendy" userId="S::w.suurmond@svrz.nl::e7db5d00-140c-4302-b6c3-482aa1b453d5" providerId="AD" clId="Web-{B5F645E1-0A14-057C-7F26-2ED2790C94D3}"/>
    <pc:docChg chg="modSld">
      <pc:chgData name="Suurmond, Wendy" userId="S::w.suurmond@svrz.nl::e7db5d00-140c-4302-b6c3-482aa1b453d5" providerId="AD" clId="Web-{B5F645E1-0A14-057C-7F26-2ED2790C94D3}" dt="2026-09-10T11:26:51.774" v="28" actId="14100"/>
      <pc:docMkLst>
        <pc:docMk/>
      </pc:docMkLst>
      <pc:sldChg chg="modSp">
        <pc:chgData name="Suurmond, Wendy" userId="S::w.suurmond@svrz.nl::e7db5d00-140c-4302-b6c3-482aa1b453d5" providerId="AD" clId="Web-{B5F645E1-0A14-057C-7F26-2ED2790C94D3}" dt="2026-09-10T11:25:51.053" v="22" actId="20577"/>
        <pc:sldMkLst>
          <pc:docMk/>
          <pc:sldMk cId="4045958096" sldId="267"/>
        </pc:sldMkLst>
        <pc:spChg chg="mod">
          <ac:chgData name="Suurmond, Wendy" userId="S::w.suurmond@svrz.nl::e7db5d00-140c-4302-b6c3-482aa1b453d5" providerId="AD" clId="Web-{B5F645E1-0A14-057C-7F26-2ED2790C94D3}" dt="2026-09-10T11:25:51.053" v="22" actId="20577"/>
          <ac:spMkLst>
            <pc:docMk/>
            <pc:sldMk cId="4045958096" sldId="267"/>
            <ac:spMk id="5" creationId="{AC10BAAB-5A6D-4B66-C0D4-75CFAC3FDFB1}"/>
          </ac:spMkLst>
        </pc:spChg>
      </pc:sldChg>
      <pc:sldChg chg="modSp">
        <pc:chgData name="Suurmond, Wendy" userId="S::w.suurmond@svrz.nl::e7db5d00-140c-4302-b6c3-482aa1b453d5" providerId="AD" clId="Web-{B5F645E1-0A14-057C-7F26-2ED2790C94D3}" dt="2026-09-10T11:26:51.774" v="28" actId="14100"/>
        <pc:sldMkLst>
          <pc:docMk/>
          <pc:sldMk cId="2633387780" sldId="269"/>
        </pc:sldMkLst>
        <pc:spChg chg="mod">
          <ac:chgData name="Suurmond, Wendy" userId="S::w.suurmond@svrz.nl::e7db5d00-140c-4302-b6c3-482aa1b453d5" providerId="AD" clId="Web-{B5F645E1-0A14-057C-7F26-2ED2790C94D3}" dt="2026-09-10T11:26:51.774" v="28" actId="14100"/>
          <ac:spMkLst>
            <pc:docMk/>
            <pc:sldMk cId="2633387780" sldId="269"/>
            <ac:spMk id="3" creationId="{06BD2392-E3B4-0467-ECAB-ABE1981A6400}"/>
          </ac:spMkLst>
        </pc:spChg>
      </pc:sldChg>
      <pc:sldChg chg="modSp">
        <pc:chgData name="Suurmond, Wendy" userId="S::w.suurmond@svrz.nl::e7db5d00-140c-4302-b6c3-482aa1b453d5" providerId="AD" clId="Web-{B5F645E1-0A14-057C-7F26-2ED2790C94D3}" dt="2026-09-10T11:23:42.642" v="2" actId="1076"/>
        <pc:sldMkLst>
          <pc:docMk/>
          <pc:sldMk cId="3878251249" sldId="278"/>
        </pc:sldMkLst>
        <pc:picChg chg="mod">
          <ac:chgData name="Suurmond, Wendy" userId="S::w.suurmond@svrz.nl::e7db5d00-140c-4302-b6c3-482aa1b453d5" providerId="AD" clId="Web-{B5F645E1-0A14-057C-7F26-2ED2790C94D3}" dt="2026-09-10T11:23:42.642" v="2" actId="1076"/>
          <ac:picMkLst>
            <pc:docMk/>
            <pc:sldMk cId="3878251249" sldId="278"/>
            <ac:picMk id="8" creationId="{CC4EAD03-E598-87DB-007A-79CD28D0BED6}"/>
          </ac:picMkLst>
        </pc:picChg>
      </pc:sldChg>
      <pc:sldChg chg="modSp">
        <pc:chgData name="Suurmond, Wendy" userId="S::w.suurmond@svrz.nl::e7db5d00-140c-4302-b6c3-482aa1b453d5" providerId="AD" clId="Web-{B5F645E1-0A14-057C-7F26-2ED2790C94D3}" dt="2026-09-10T11:24:11.440" v="4" actId="1076"/>
        <pc:sldMkLst>
          <pc:docMk/>
          <pc:sldMk cId="2215631472" sldId="281"/>
        </pc:sldMkLst>
        <pc:spChg chg="mod">
          <ac:chgData name="Suurmond, Wendy" userId="S::w.suurmond@svrz.nl::e7db5d00-140c-4302-b6c3-482aa1b453d5" providerId="AD" clId="Web-{B5F645E1-0A14-057C-7F26-2ED2790C94D3}" dt="2026-09-10T11:24:11.440" v="4" actId="1076"/>
          <ac:spMkLst>
            <pc:docMk/>
            <pc:sldMk cId="2215631472" sldId="281"/>
            <ac:spMk id="4" creationId="{30C9BB74-7442-5A2D-8D28-C652BA1D9159}"/>
          </ac:spMkLst>
        </pc:spChg>
      </pc:sldChg>
    </pc:docChg>
  </pc:docChgLst>
  <pc:docChgLst>
    <pc:chgData name="Suurmond, Wendy" userId="S::w.suurmond@svrz.nl::e7db5d00-140c-4302-b6c3-482aa1b453d5" providerId="AD" clId="Web-{00000000-0000-0000-0000-000000000000}"/>
    <pc:docChg chg="modSld">
      <pc:chgData name="Suurmond, Wendy" userId="S::w.suurmond@svrz.nl::e7db5d00-140c-4302-b6c3-482aa1b453d5" providerId="AD" clId="Web-{00000000-0000-0000-0000-000000000000}" dt="2026-09-10T12:11:07.735" v="8" actId="20577"/>
      <pc:docMkLst>
        <pc:docMk/>
      </pc:docMkLst>
      <pc:sldChg chg="modSp">
        <pc:chgData name="Suurmond, Wendy" userId="S::w.suurmond@svrz.nl::e7db5d00-140c-4302-b6c3-482aa1b453d5" providerId="AD" clId="Web-{00000000-0000-0000-0000-000000000000}" dt="2026-09-10T11:39:05.365" v="0" actId="1076"/>
        <pc:sldMkLst>
          <pc:docMk/>
          <pc:sldMk cId="4173976607" sldId="262"/>
        </pc:sldMkLst>
        <pc:picChg chg="mod">
          <ac:chgData name="Suurmond, Wendy" userId="S::w.suurmond@svrz.nl::e7db5d00-140c-4302-b6c3-482aa1b453d5" providerId="AD" clId="Web-{00000000-0000-0000-0000-000000000000}" dt="2026-09-10T11:39:05.365" v="0" actId="1076"/>
          <ac:picMkLst>
            <pc:docMk/>
            <pc:sldMk cId="4173976607" sldId="262"/>
            <ac:picMk id="8" creationId="{8D9330B7-FF50-0E3B-3F30-B582947C6A5E}"/>
          </ac:picMkLst>
        </pc:picChg>
      </pc:sldChg>
      <pc:sldChg chg="delSp modSp">
        <pc:chgData name="Suurmond, Wendy" userId="S::w.suurmond@svrz.nl::e7db5d00-140c-4302-b6c3-482aa1b453d5" providerId="AD" clId="Web-{00000000-0000-0000-0000-000000000000}" dt="2026-09-10T11:51:17.642" v="6"/>
        <pc:sldMkLst>
          <pc:docMk/>
          <pc:sldMk cId="3870672334" sldId="265"/>
        </pc:sldMkLst>
        <pc:spChg chg="del">
          <ac:chgData name="Suurmond, Wendy" userId="S::w.suurmond@svrz.nl::e7db5d00-140c-4302-b6c3-482aa1b453d5" providerId="AD" clId="Web-{00000000-0000-0000-0000-000000000000}" dt="2026-09-10T11:51:17.642" v="6"/>
          <ac:spMkLst>
            <pc:docMk/>
            <pc:sldMk cId="3870672334" sldId="265"/>
            <ac:spMk id="3" creationId="{AC2BEDBC-5645-4485-1C56-BD98E0FB9966}"/>
          </ac:spMkLst>
        </pc:spChg>
        <pc:picChg chg="mod">
          <ac:chgData name="Suurmond, Wendy" userId="S::w.suurmond@svrz.nl::e7db5d00-140c-4302-b6c3-482aa1b453d5" providerId="AD" clId="Web-{00000000-0000-0000-0000-000000000000}" dt="2026-09-10T11:51:14.016" v="5" actId="1076"/>
          <ac:picMkLst>
            <pc:docMk/>
            <pc:sldMk cId="3870672334" sldId="265"/>
            <ac:picMk id="7" creationId="{23880066-4E93-8C69-7E23-FB19FB67CCEF}"/>
          </ac:picMkLst>
        </pc:picChg>
      </pc:sldChg>
      <pc:sldChg chg="modSp">
        <pc:chgData name="Suurmond, Wendy" userId="S::w.suurmond@svrz.nl::e7db5d00-140c-4302-b6c3-482aa1b453d5" providerId="AD" clId="Web-{00000000-0000-0000-0000-000000000000}" dt="2026-09-10T12:11:07.735" v="8" actId="20577"/>
        <pc:sldMkLst>
          <pc:docMk/>
          <pc:sldMk cId="699300820" sldId="266"/>
        </pc:sldMkLst>
        <pc:spChg chg="mod">
          <ac:chgData name="Suurmond, Wendy" userId="S::w.suurmond@svrz.nl::e7db5d00-140c-4302-b6c3-482aa1b453d5" providerId="AD" clId="Web-{00000000-0000-0000-0000-000000000000}" dt="2026-09-10T12:11:07.735" v="8" actId="20577"/>
          <ac:spMkLst>
            <pc:docMk/>
            <pc:sldMk cId="699300820" sldId="266"/>
            <ac:spMk id="3" creationId="{4D0C6365-6A67-0FFB-FE5B-B46A3508E406}"/>
          </ac:spMkLst>
        </pc:spChg>
      </pc:sldChg>
      <pc:sldChg chg="modSp">
        <pc:chgData name="Suurmond, Wendy" userId="S::w.suurmond@svrz.nl::e7db5d00-140c-4302-b6c3-482aa1b453d5" providerId="AD" clId="Web-{00000000-0000-0000-0000-000000000000}" dt="2026-09-10T11:52:35.398" v="7" actId="1076"/>
        <pc:sldMkLst>
          <pc:docMk/>
          <pc:sldMk cId="3345408991" sldId="268"/>
        </pc:sldMkLst>
        <pc:spChg chg="mod">
          <ac:chgData name="Suurmond, Wendy" userId="S::w.suurmond@svrz.nl::e7db5d00-140c-4302-b6c3-482aa1b453d5" providerId="AD" clId="Web-{00000000-0000-0000-0000-000000000000}" dt="2026-09-10T11:52:35.398" v="7" actId="1076"/>
          <ac:spMkLst>
            <pc:docMk/>
            <pc:sldMk cId="3345408991" sldId="268"/>
            <ac:spMk id="2" creationId="{25EE3621-3197-952F-2A58-B36E96EDB539}"/>
          </ac:spMkLst>
        </pc:spChg>
      </pc:sldChg>
      <pc:sldChg chg="modSp">
        <pc:chgData name="Suurmond, Wendy" userId="S::w.suurmond@svrz.nl::e7db5d00-140c-4302-b6c3-482aa1b453d5" providerId="AD" clId="Web-{00000000-0000-0000-0000-000000000000}" dt="2026-09-10T11:49:20.382" v="3" actId="1076"/>
        <pc:sldMkLst>
          <pc:docMk/>
          <pc:sldMk cId="2633387780" sldId="269"/>
        </pc:sldMkLst>
        <pc:spChg chg="mod">
          <ac:chgData name="Suurmond, Wendy" userId="S::w.suurmond@svrz.nl::e7db5d00-140c-4302-b6c3-482aa1b453d5" providerId="AD" clId="Web-{00000000-0000-0000-0000-000000000000}" dt="2026-09-10T11:49:20.382" v="3" actId="1076"/>
          <ac:spMkLst>
            <pc:docMk/>
            <pc:sldMk cId="2633387780" sldId="269"/>
            <ac:spMk id="2" creationId="{BB7314E2-5B32-1BAC-32E5-E365AD71B81C}"/>
          </ac:spMkLst>
        </pc:spChg>
      </pc:sldChg>
    </pc:docChg>
  </pc:docChgLst>
  <pc:docChgLst>
    <pc:chgData name="Pauwels, Mariliza" userId="a6058011-6023-486d-bf8e-09864ee6a781" providerId="ADAL" clId="{CF610331-C8BA-4B35-A85F-2168024065A8}"/>
    <pc:docChg chg="modSld">
      <pc:chgData name="Pauwels, Mariliza" userId="a6058011-6023-486d-bf8e-09864ee6a781" providerId="ADAL" clId="{CF610331-C8BA-4B35-A85F-2168024065A8}" dt="2026-08-27T09:10:06.744" v="53" actId="20577"/>
      <pc:docMkLst>
        <pc:docMk/>
      </pc:docMkLst>
      <pc:sldChg chg="modSp mod">
        <pc:chgData name="Pauwels, Mariliza" userId="a6058011-6023-486d-bf8e-09864ee6a781" providerId="ADAL" clId="{CF610331-C8BA-4B35-A85F-2168024065A8}" dt="2026-08-27T08:49:51.557" v="5" actId="20577"/>
        <pc:sldMkLst>
          <pc:docMk/>
          <pc:sldMk cId="4173976607" sldId="262"/>
        </pc:sldMkLst>
        <pc:spChg chg="mod">
          <ac:chgData name="Pauwels, Mariliza" userId="a6058011-6023-486d-bf8e-09864ee6a781" providerId="ADAL" clId="{CF610331-C8BA-4B35-A85F-2168024065A8}" dt="2026-08-27T08:49:51.557" v="5" actId="20577"/>
          <ac:spMkLst>
            <pc:docMk/>
            <pc:sldMk cId="4173976607" sldId="262"/>
            <ac:spMk id="4" creationId="{15A24EC5-354D-C24E-4E9E-105AC7406AFC}"/>
          </ac:spMkLst>
        </pc:spChg>
      </pc:sldChg>
      <pc:sldChg chg="modSp mod">
        <pc:chgData name="Pauwels, Mariliza" userId="a6058011-6023-486d-bf8e-09864ee6a781" providerId="ADAL" clId="{CF610331-C8BA-4B35-A85F-2168024065A8}" dt="2026-08-27T09:10:06.744" v="53" actId="20577"/>
        <pc:sldMkLst>
          <pc:docMk/>
          <pc:sldMk cId="1939622526" sldId="275"/>
        </pc:sldMkLst>
      </pc:sldChg>
    </pc:docChg>
  </pc:docChgLst>
  <pc:docChgLst>
    <pc:chgData name="Pauwels, Mariliza" userId="S::m.pauwels@svrz.nl::a6058011-6023-486d-bf8e-09864ee6a781" providerId="AD" clId="Web-{79B63628-8D1C-488D-0067-33C0273A5743}"/>
    <pc:docChg chg="sldOrd">
      <pc:chgData name="Pauwels, Mariliza" userId="S::m.pauwels@svrz.nl::a6058011-6023-486d-bf8e-09864ee6a781" providerId="AD" clId="Web-{79B63628-8D1C-488D-0067-33C0273A5743}" dt="2026-09-04T11:36:28.224" v="3"/>
      <pc:docMkLst>
        <pc:docMk/>
      </pc:docMkLst>
      <pc:sldChg chg="ord">
        <pc:chgData name="Pauwels, Mariliza" userId="S::m.pauwels@svrz.nl::a6058011-6023-486d-bf8e-09864ee6a781" providerId="AD" clId="Web-{79B63628-8D1C-488D-0067-33C0273A5743}" dt="2026-09-04T11:36:21.224" v="2"/>
        <pc:sldMkLst>
          <pc:docMk/>
          <pc:sldMk cId="3870672334" sldId="265"/>
        </pc:sldMkLst>
      </pc:sldChg>
      <pc:sldChg chg="ord">
        <pc:chgData name="Pauwels, Mariliza" userId="S::m.pauwels@svrz.nl::a6058011-6023-486d-bf8e-09864ee6a781" providerId="AD" clId="Web-{79B63628-8D1C-488D-0067-33C0273A5743}" dt="2026-09-04T11:36:16.489" v="1"/>
        <pc:sldMkLst>
          <pc:docMk/>
          <pc:sldMk cId="699300820" sldId="266"/>
        </pc:sldMkLst>
      </pc:sldChg>
      <pc:sldChg chg="ord">
        <pc:chgData name="Pauwels, Mariliza" userId="S::m.pauwels@svrz.nl::a6058011-6023-486d-bf8e-09864ee6a781" providerId="AD" clId="Web-{79B63628-8D1C-488D-0067-33C0273A5743}" dt="2026-09-04T11:36:28.224" v="3"/>
        <pc:sldMkLst>
          <pc:docMk/>
          <pc:sldMk cId="737962688" sldId="282"/>
        </pc:sldMkLst>
      </pc:sldChg>
    </pc:docChg>
  </pc:docChgLst>
  <pc:docChgLst>
    <pc:chgData name="Schoor, Margreeth van der" userId="S::margreeth.van.der.schoor@svrz.nl::32933c93-784e-499d-9f72-e941398a45b4" providerId="AD" clId="Web-{457F0036-E5B6-1546-1298-417EF0D5B914}"/>
    <pc:docChg chg="modSld">
      <pc:chgData name="Schoor, Margreeth van der" userId="S::margreeth.van.der.schoor@svrz.nl::32933c93-784e-499d-9f72-e941398a45b4" providerId="AD" clId="Web-{457F0036-E5B6-1546-1298-417EF0D5B914}" dt="2026-09-04T12:27:23.563" v="102" actId="14100"/>
      <pc:docMkLst>
        <pc:docMk/>
      </pc:docMkLst>
      <pc:sldChg chg="modSp">
        <pc:chgData name="Schoor, Margreeth van der" userId="S::margreeth.van.der.schoor@svrz.nl::32933c93-784e-499d-9f72-e941398a45b4" providerId="AD" clId="Web-{457F0036-E5B6-1546-1298-417EF0D5B914}" dt="2026-09-04T12:27:23.563" v="102" actId="14100"/>
        <pc:sldMkLst>
          <pc:docMk/>
          <pc:sldMk cId="3870672334" sldId="265"/>
        </pc:sldMkLst>
        <pc:spChg chg="mod">
          <ac:chgData name="Schoor, Margreeth van der" userId="S::margreeth.van.der.schoor@svrz.nl::32933c93-784e-499d-9f72-e941398a45b4" providerId="AD" clId="Web-{457F0036-E5B6-1546-1298-417EF0D5B914}" dt="2026-09-04T12:27:23.563" v="102" actId="14100"/>
          <ac:spMkLst>
            <pc:docMk/>
            <pc:sldMk cId="3870672334" sldId="265"/>
            <ac:spMk id="9" creationId="{B19F808E-1977-5D25-2D58-358D49880FA5}"/>
          </ac:spMkLst>
        </pc:spChg>
      </pc:sldChg>
      <pc:sldChg chg="modSp">
        <pc:chgData name="Schoor, Margreeth van der" userId="S::margreeth.van.der.schoor@svrz.nl::32933c93-784e-499d-9f72-e941398a45b4" providerId="AD" clId="Web-{457F0036-E5B6-1546-1298-417EF0D5B914}" dt="2026-09-04T11:48:38.696" v="11" actId="20577"/>
        <pc:sldMkLst>
          <pc:docMk/>
          <pc:sldMk cId="4045958096" sldId="267"/>
        </pc:sldMkLst>
        <pc:spChg chg="mod">
          <ac:chgData name="Schoor, Margreeth van der" userId="S::margreeth.van.der.schoor@svrz.nl::32933c93-784e-499d-9f72-e941398a45b4" providerId="AD" clId="Web-{457F0036-E5B6-1546-1298-417EF0D5B914}" dt="2026-09-04T11:48:38.696" v="11" actId="20577"/>
          <ac:spMkLst>
            <pc:docMk/>
            <pc:sldMk cId="4045958096" sldId="267"/>
            <ac:spMk id="5" creationId="{AC10BAAB-5A6D-4B66-C0D4-75CFAC3FDFB1}"/>
          </ac:spMkLst>
        </pc:spChg>
      </pc:sldChg>
      <pc:sldChg chg="modSp">
        <pc:chgData name="Schoor, Margreeth van der" userId="S::margreeth.van.der.schoor@svrz.nl::32933c93-784e-499d-9f72-e941398a45b4" providerId="AD" clId="Web-{457F0036-E5B6-1546-1298-417EF0D5B914}" dt="2026-09-04T12:01:07.347" v="82" actId="20577"/>
        <pc:sldMkLst>
          <pc:docMk/>
          <pc:sldMk cId="2633387780" sldId="269"/>
        </pc:sldMkLst>
        <pc:spChg chg="mod">
          <ac:chgData name="Schoor, Margreeth van der" userId="S::margreeth.van.der.schoor@svrz.nl::32933c93-784e-499d-9f72-e941398a45b4" providerId="AD" clId="Web-{457F0036-E5B6-1546-1298-417EF0D5B914}" dt="2026-09-04T11:35:23.372" v="2" actId="20577"/>
          <ac:spMkLst>
            <pc:docMk/>
            <pc:sldMk cId="2633387780" sldId="269"/>
            <ac:spMk id="2" creationId="{BB7314E2-5B32-1BAC-32E5-E365AD71B81C}"/>
          </ac:spMkLst>
        </pc:spChg>
        <pc:spChg chg="mod">
          <ac:chgData name="Schoor, Margreeth van der" userId="S::margreeth.van.der.schoor@svrz.nl::32933c93-784e-499d-9f72-e941398a45b4" providerId="AD" clId="Web-{457F0036-E5B6-1546-1298-417EF0D5B914}" dt="2026-09-04T12:01:07.347" v="82" actId="20577"/>
          <ac:spMkLst>
            <pc:docMk/>
            <pc:sldMk cId="2633387780" sldId="269"/>
            <ac:spMk id="3" creationId="{06BD2392-E3B4-0467-ECAB-ABE1981A6400}"/>
          </ac:spMkLst>
        </pc:spChg>
      </pc:sldChg>
    </pc:docChg>
  </pc:docChgLst>
  <pc:docChgLst>
    <pc:chgData clId="Web-{842AC927-E508-168E-9A9A-871DE3C3C5BF}"/>
    <pc:docChg chg="modSld">
      <pc:chgData name="" userId="" providerId="" clId="Web-{842AC927-E508-168E-9A9A-871DE3C3C5BF}" dt="2026-09-08T15:29:14.358" v="0"/>
      <pc:docMkLst>
        <pc:docMk/>
      </pc:docMkLst>
      <pc:sldChg chg="delSp">
        <pc:chgData name="" userId="" providerId="" clId="Web-{842AC927-E508-168E-9A9A-871DE3C3C5BF}" dt="2026-09-08T15:29:14.358" v="0"/>
        <pc:sldMkLst>
          <pc:docMk/>
          <pc:sldMk cId="3731817120" sldId="277"/>
        </pc:sldMkLst>
      </pc:sldChg>
    </pc:docChg>
  </pc:docChgLst>
  <pc:docChgLst>
    <pc:chgData name="Suurmond, Wendy" userId="e7db5d00-140c-4302-b6c3-482aa1b453d5" providerId="ADAL" clId="{ACE8843E-2861-4D2B-8285-1664781AD09F}"/>
    <pc:docChg chg="modSld">
      <pc:chgData name="Suurmond, Wendy" userId="e7db5d00-140c-4302-b6c3-482aa1b453d5" providerId="ADAL" clId="{ACE8843E-2861-4D2B-8285-1664781AD09F}" dt="2026-09-10T11:33:05.179" v="2" actId="1076"/>
      <pc:docMkLst>
        <pc:docMk/>
      </pc:docMkLst>
      <pc:sldChg chg="modSp mod">
        <pc:chgData name="Suurmond, Wendy" userId="e7db5d00-140c-4302-b6c3-482aa1b453d5" providerId="ADAL" clId="{ACE8843E-2861-4D2B-8285-1664781AD09F}" dt="2026-09-10T11:33:05.179" v="2" actId="1076"/>
        <pc:sldMkLst>
          <pc:docMk/>
          <pc:sldMk cId="2633387780" sldId="269"/>
        </pc:sldMkLst>
        <pc:spChg chg="mod">
          <ac:chgData name="Suurmond, Wendy" userId="e7db5d00-140c-4302-b6c3-482aa1b453d5" providerId="ADAL" clId="{ACE8843E-2861-4D2B-8285-1664781AD09F}" dt="2026-09-10T11:33:05.179" v="2" actId="1076"/>
          <ac:spMkLst>
            <pc:docMk/>
            <pc:sldMk cId="2633387780" sldId="269"/>
            <ac:spMk id="2" creationId="{BB7314E2-5B32-1BAC-32E5-E365AD71B81C}"/>
          </ac:spMkLst>
        </pc:spChg>
        <pc:spChg chg="mod">
          <ac:chgData name="Suurmond, Wendy" userId="e7db5d00-140c-4302-b6c3-482aa1b453d5" providerId="ADAL" clId="{ACE8843E-2861-4D2B-8285-1664781AD09F}" dt="2026-09-10T11:32:59.158" v="1" actId="12"/>
          <ac:spMkLst>
            <pc:docMk/>
            <pc:sldMk cId="2633387780" sldId="269"/>
            <ac:spMk id="3" creationId="{06BD2392-E3B4-0467-ECAB-ABE1981A6400}"/>
          </ac:spMkLst>
        </pc:spChg>
      </pc:sldChg>
    </pc:docChg>
  </pc:docChgLst>
  <pc:docChgLst>
    <pc:chgData name="Suurmond, Wendy" userId="S::w.suurmond@svrz.nl::e7db5d00-140c-4302-b6c3-482aa1b453d5" providerId="AD" clId="Web-{93B13750-DC22-8776-5043-F850DE618BED}"/>
    <pc:docChg chg="mod addSld delSld modSld sldOrd">
      <pc:chgData name="Suurmond, Wendy" userId="S::w.suurmond@svrz.nl::e7db5d00-140c-4302-b6c3-482aa1b453d5" providerId="AD" clId="Web-{93B13750-DC22-8776-5043-F850DE618BED}" dt="2026-09-02T11:32:57.667" v="424" actId="14100"/>
      <pc:docMkLst>
        <pc:docMk/>
      </pc:docMkLst>
      <pc:sldChg chg="modSp">
        <pc:chgData name="Suurmond, Wendy" userId="S::w.suurmond@svrz.nl::e7db5d00-140c-4302-b6c3-482aa1b453d5" providerId="AD" clId="Web-{93B13750-DC22-8776-5043-F850DE618BED}" dt="2026-09-02T07:55:17.391" v="25" actId="1076"/>
        <pc:sldMkLst>
          <pc:docMk/>
          <pc:sldMk cId="205391499" sldId="260"/>
        </pc:sldMkLst>
        <pc:spChg chg="mod">
          <ac:chgData name="Suurmond, Wendy" userId="S::w.suurmond@svrz.nl::e7db5d00-140c-4302-b6c3-482aa1b453d5" providerId="AD" clId="Web-{93B13750-DC22-8776-5043-F850DE618BED}" dt="2026-09-02T07:54:35.859" v="20" actId="1076"/>
          <ac:spMkLst>
            <pc:docMk/>
            <pc:sldMk cId="205391499" sldId="260"/>
            <ac:spMk id="4" creationId="{13AF04BF-47C4-5F2C-BB73-1B95F405E678}"/>
          </ac:spMkLst>
        </pc:spChg>
        <pc:picChg chg="mod">
          <ac:chgData name="Suurmond, Wendy" userId="S::w.suurmond@svrz.nl::e7db5d00-140c-4302-b6c3-482aa1b453d5" providerId="AD" clId="Web-{93B13750-DC22-8776-5043-F850DE618BED}" dt="2026-09-02T07:55:17.391" v="25" actId="1076"/>
          <ac:picMkLst>
            <pc:docMk/>
            <pc:sldMk cId="205391499" sldId="260"/>
            <ac:picMk id="5" creationId="{E2001BA2-84EC-99B3-5187-07E947BC608D}"/>
          </ac:picMkLst>
        </pc:picChg>
      </pc:sldChg>
      <pc:sldChg chg="modSp">
        <pc:chgData name="Suurmond, Wendy" userId="S::w.suurmond@svrz.nl::e7db5d00-140c-4302-b6c3-482aa1b453d5" providerId="AD" clId="Web-{93B13750-DC22-8776-5043-F850DE618BED}" dt="2026-09-02T07:51:59.276" v="2" actId="1076"/>
        <pc:sldMkLst>
          <pc:docMk/>
          <pc:sldMk cId="4173976607" sldId="262"/>
        </pc:sldMkLst>
        <pc:spChg chg="mod">
          <ac:chgData name="Suurmond, Wendy" userId="S::w.suurmond@svrz.nl::e7db5d00-140c-4302-b6c3-482aa1b453d5" providerId="AD" clId="Web-{93B13750-DC22-8776-5043-F850DE618BED}" dt="2026-09-02T07:51:59.276" v="2" actId="1076"/>
          <ac:spMkLst>
            <pc:docMk/>
            <pc:sldMk cId="4173976607" sldId="262"/>
            <ac:spMk id="5" creationId="{E66B22A7-1ADA-9BBC-EECD-91DCB6F92A3C}"/>
          </ac:spMkLst>
        </pc:spChg>
        <pc:spChg chg="mod">
          <ac:chgData name="Suurmond, Wendy" userId="S::w.suurmond@svrz.nl::e7db5d00-140c-4302-b6c3-482aa1b453d5" providerId="AD" clId="Web-{93B13750-DC22-8776-5043-F850DE618BED}" dt="2026-09-02T07:51:50.916" v="1" actId="20577"/>
          <ac:spMkLst>
            <pc:docMk/>
            <pc:sldMk cId="4173976607" sldId="262"/>
            <ac:spMk id="6" creationId="{6231F8F9-6085-6040-F46E-C7963050DFA8}"/>
          </ac:spMkLst>
        </pc:spChg>
      </pc:sldChg>
      <pc:sldChg chg="modSp">
        <pc:chgData name="Suurmond, Wendy" userId="S::w.suurmond@svrz.nl::e7db5d00-140c-4302-b6c3-482aa1b453d5" providerId="AD" clId="Web-{93B13750-DC22-8776-5043-F850DE618BED}" dt="2026-09-02T11:31:02.053" v="418" actId="1076"/>
        <pc:sldMkLst>
          <pc:docMk/>
          <pc:sldMk cId="699300820" sldId="266"/>
        </pc:sldMkLst>
        <pc:spChg chg="mod">
          <ac:chgData name="Suurmond, Wendy" userId="S::w.suurmond@svrz.nl::e7db5d00-140c-4302-b6c3-482aa1b453d5" providerId="AD" clId="Web-{93B13750-DC22-8776-5043-F850DE618BED}" dt="2026-09-02T11:31:02.053" v="418" actId="1076"/>
          <ac:spMkLst>
            <pc:docMk/>
            <pc:sldMk cId="699300820" sldId="266"/>
            <ac:spMk id="3" creationId="{4D0C6365-6A67-0FFB-FE5B-B46A3508E406}"/>
          </ac:spMkLst>
        </pc:spChg>
      </pc:sldChg>
      <pc:sldChg chg="modSp">
        <pc:chgData name="Suurmond, Wendy" userId="S::w.suurmond@svrz.nl::e7db5d00-140c-4302-b6c3-482aa1b453d5" providerId="AD" clId="Web-{93B13750-DC22-8776-5043-F850DE618BED}" dt="2026-09-02T08:10:43.905" v="212" actId="20577"/>
        <pc:sldMkLst>
          <pc:docMk/>
          <pc:sldMk cId="3345408991" sldId="268"/>
        </pc:sldMkLst>
        <pc:spChg chg="mod">
          <ac:chgData name="Suurmond, Wendy" userId="S::w.suurmond@svrz.nl::e7db5d00-140c-4302-b6c3-482aa1b453d5" providerId="AD" clId="Web-{93B13750-DC22-8776-5043-F850DE618BED}" dt="2026-09-02T08:06:11.787" v="119" actId="1076"/>
          <ac:spMkLst>
            <pc:docMk/>
            <pc:sldMk cId="3345408991" sldId="268"/>
            <ac:spMk id="2" creationId="{25EE3621-3197-952F-2A58-B36E96EDB539}"/>
          </ac:spMkLst>
        </pc:spChg>
        <pc:spChg chg="mod">
          <ac:chgData name="Suurmond, Wendy" userId="S::w.suurmond@svrz.nl::e7db5d00-140c-4302-b6c3-482aa1b453d5" providerId="AD" clId="Web-{93B13750-DC22-8776-5043-F850DE618BED}" dt="2026-09-02T08:10:43.905" v="212" actId="20577"/>
          <ac:spMkLst>
            <pc:docMk/>
            <pc:sldMk cId="3345408991" sldId="268"/>
            <ac:spMk id="4" creationId="{5EFE2855-1601-9D65-A1F8-C3F44075DBED}"/>
          </ac:spMkLst>
        </pc:spChg>
      </pc:sldChg>
      <pc:sldChg chg="modSp">
        <pc:chgData name="Suurmond, Wendy" userId="S::w.suurmond@svrz.nl::e7db5d00-140c-4302-b6c3-482aa1b453d5" providerId="AD" clId="Web-{93B13750-DC22-8776-5043-F850DE618BED}" dt="2026-09-02T11:32:02.961" v="420" actId="1076"/>
        <pc:sldMkLst>
          <pc:docMk/>
          <pc:sldMk cId="537904840" sldId="271"/>
        </pc:sldMkLst>
        <pc:spChg chg="mod">
          <ac:chgData name="Suurmond, Wendy" userId="S::w.suurmond@svrz.nl::e7db5d00-140c-4302-b6c3-482aa1b453d5" providerId="AD" clId="Web-{93B13750-DC22-8776-5043-F850DE618BED}" dt="2026-09-02T11:32:02.961" v="420" actId="1076"/>
          <ac:spMkLst>
            <pc:docMk/>
            <pc:sldMk cId="537904840" sldId="271"/>
            <ac:spMk id="5" creationId="{BF2ABDCF-FFE6-3424-AA80-0FC339BEF1D1}"/>
          </ac:spMkLst>
        </pc:spChg>
      </pc:sldChg>
      <pc:sldChg chg="addSp delSp modSp">
        <pc:chgData name="Suurmond, Wendy" userId="S::w.suurmond@svrz.nl::e7db5d00-140c-4302-b6c3-482aa1b453d5" providerId="AD" clId="Web-{93B13750-DC22-8776-5043-F850DE618BED}" dt="2026-09-02T11:32:37.463" v="422" actId="14100"/>
        <pc:sldMkLst>
          <pc:docMk/>
          <pc:sldMk cId="1967509211" sldId="274"/>
        </pc:sldMkLst>
        <pc:picChg chg="add mod">
          <ac:chgData name="Suurmond, Wendy" userId="S::w.suurmond@svrz.nl::e7db5d00-140c-4302-b6c3-482aa1b453d5" providerId="AD" clId="Web-{93B13750-DC22-8776-5043-F850DE618BED}" dt="2026-09-02T11:32:37.463" v="422" actId="14100"/>
          <ac:picMkLst>
            <pc:docMk/>
            <pc:sldMk cId="1967509211" sldId="274"/>
            <ac:picMk id="9" creationId="{96168B7F-C8EE-7D7C-1FB7-A34219EFEBA0}"/>
          </ac:picMkLst>
        </pc:picChg>
      </pc:sldChg>
      <pc:sldChg chg="addSp delSp modSp">
        <pc:chgData name="Suurmond, Wendy" userId="S::w.suurmond@svrz.nl::e7db5d00-140c-4302-b6c3-482aa1b453d5" providerId="AD" clId="Web-{93B13750-DC22-8776-5043-F850DE618BED}" dt="2026-09-02T07:52:44.293" v="8" actId="1076"/>
        <pc:sldMkLst>
          <pc:docMk/>
          <pc:sldMk cId="3731817120" sldId="277"/>
        </pc:sldMkLst>
      </pc:sldChg>
      <pc:sldChg chg="addSp delSp modSp add">
        <pc:chgData name="Suurmond, Wendy" userId="S::w.suurmond@svrz.nl::e7db5d00-140c-4302-b6c3-482aa1b453d5" providerId="AD" clId="Web-{93B13750-DC22-8776-5043-F850DE618BED}" dt="2026-09-02T10:26:38.050" v="268" actId="1076"/>
        <pc:sldMkLst>
          <pc:docMk/>
          <pc:sldMk cId="3878251249" sldId="278"/>
        </pc:sldMkLst>
        <pc:spChg chg="mod">
          <ac:chgData name="Suurmond, Wendy" userId="S::w.suurmond@svrz.nl::e7db5d00-140c-4302-b6c3-482aa1b453d5" providerId="AD" clId="Web-{93B13750-DC22-8776-5043-F850DE618BED}" dt="2026-09-02T10:26:38.050" v="267" actId="1076"/>
          <ac:spMkLst>
            <pc:docMk/>
            <pc:sldMk cId="3878251249" sldId="278"/>
            <ac:spMk id="5" creationId="{5CDBA2E3-17C8-4BB1-D0EE-EBFC00B8565A}"/>
          </ac:spMkLst>
        </pc:spChg>
        <pc:spChg chg="mod">
          <ac:chgData name="Suurmond, Wendy" userId="S::w.suurmond@svrz.nl::e7db5d00-140c-4302-b6c3-482aa1b453d5" providerId="AD" clId="Web-{93B13750-DC22-8776-5043-F850DE618BED}" dt="2026-09-02T10:26:38.050" v="268" actId="1076"/>
          <ac:spMkLst>
            <pc:docMk/>
            <pc:sldMk cId="3878251249" sldId="278"/>
            <ac:spMk id="6" creationId="{23B6EFB8-D729-BBF6-8E05-76174D884FB4}"/>
          </ac:spMkLst>
        </pc:spChg>
        <pc:picChg chg="mod">
          <ac:chgData name="Suurmond, Wendy" userId="S::w.suurmond@svrz.nl::e7db5d00-140c-4302-b6c3-482aa1b453d5" providerId="AD" clId="Web-{93B13750-DC22-8776-5043-F850DE618BED}" dt="2026-09-02T07:57:55.599" v="40" actId="1076"/>
          <ac:picMkLst>
            <pc:docMk/>
            <pc:sldMk cId="3878251249" sldId="278"/>
            <ac:picMk id="8" creationId="{CC4EAD03-E598-87DB-007A-79CD28D0BED6}"/>
          </ac:picMkLst>
        </pc:picChg>
      </pc:sldChg>
      <pc:sldChg chg="modSp add">
        <pc:chgData name="Suurmond, Wendy" userId="S::w.suurmond@svrz.nl::e7db5d00-140c-4302-b6c3-482aa1b453d5" providerId="AD" clId="Web-{93B13750-DC22-8776-5043-F850DE618BED}" dt="2026-09-02T11:32:57.667" v="424" actId="14100"/>
        <pc:sldMkLst>
          <pc:docMk/>
          <pc:sldMk cId="1164349562" sldId="279"/>
        </pc:sldMkLst>
        <pc:spChg chg="mod">
          <ac:chgData name="Suurmond, Wendy" userId="S::w.suurmond@svrz.nl::e7db5d00-140c-4302-b6c3-482aa1b453d5" providerId="AD" clId="Web-{93B13750-DC22-8776-5043-F850DE618BED}" dt="2026-09-02T08:04:43.174" v="111" actId="20577"/>
          <ac:spMkLst>
            <pc:docMk/>
            <pc:sldMk cId="1164349562" sldId="279"/>
            <ac:spMk id="4" creationId="{4EDC5EDC-62B6-FC87-730A-720801A62149}"/>
          </ac:spMkLst>
        </pc:spChg>
        <pc:spChg chg="mod">
          <ac:chgData name="Suurmond, Wendy" userId="S::w.suurmond@svrz.nl::e7db5d00-140c-4302-b6c3-482aa1b453d5" providerId="AD" clId="Web-{93B13750-DC22-8776-5043-F850DE618BED}" dt="2026-09-02T11:32:57.667" v="424" actId="14100"/>
          <ac:spMkLst>
            <pc:docMk/>
            <pc:sldMk cId="1164349562" sldId="279"/>
            <ac:spMk id="5" creationId="{5DAFAA92-EB1C-BD50-AFA9-7655075592A2}"/>
          </ac:spMkLst>
        </pc:spChg>
      </pc:sldChg>
      <pc:sldChg chg="addSp delSp modSp add">
        <pc:chgData name="Suurmond, Wendy" userId="S::w.suurmond@svrz.nl::e7db5d00-140c-4302-b6c3-482aa1b453d5" providerId="AD" clId="Web-{93B13750-DC22-8776-5043-F850DE618BED}" dt="2026-09-02T08:15:05.038" v="233" actId="1076"/>
        <pc:sldMkLst>
          <pc:docMk/>
          <pc:sldMk cId="2215631472" sldId="281"/>
        </pc:sldMkLst>
        <pc:spChg chg="add del mod">
          <ac:chgData name="Suurmond, Wendy" userId="S::w.suurmond@svrz.nl::e7db5d00-140c-4302-b6c3-482aa1b453d5" providerId="AD" clId="Web-{93B13750-DC22-8776-5043-F850DE618BED}" dt="2026-09-02T08:15:05.038" v="233" actId="1076"/>
          <ac:spMkLst>
            <pc:docMk/>
            <pc:sldMk cId="2215631472" sldId="281"/>
            <ac:spMk id="3" creationId="{8A934013-4B32-0875-AA40-415767D1B467}"/>
          </ac:spMkLst>
        </pc:spChg>
        <pc:spChg chg="mod">
          <ac:chgData name="Suurmond, Wendy" userId="S::w.suurmond@svrz.nl::e7db5d00-140c-4302-b6c3-482aa1b453d5" providerId="AD" clId="Web-{93B13750-DC22-8776-5043-F850DE618BED}" dt="2026-09-02T08:13:11.456" v="224" actId="1076"/>
          <ac:spMkLst>
            <pc:docMk/>
            <pc:sldMk cId="2215631472" sldId="281"/>
            <ac:spMk id="4" creationId="{30C9BB74-7442-5A2D-8D28-C652BA1D9159}"/>
          </ac:spMkLst>
        </pc:spChg>
        <pc:spChg chg="mod">
          <ac:chgData name="Suurmond, Wendy" userId="S::w.suurmond@svrz.nl::e7db5d00-140c-4302-b6c3-482aa1b453d5" providerId="AD" clId="Web-{93B13750-DC22-8776-5043-F850DE618BED}" dt="2026-09-02T08:13:30.066" v="228" actId="20577"/>
          <ac:spMkLst>
            <pc:docMk/>
            <pc:sldMk cId="2215631472" sldId="281"/>
            <ac:spMk id="5" creationId="{3D3D1DA7-85F4-9FBD-CFF8-546A57C00D7A}"/>
          </ac:spMkLst>
        </pc:spChg>
      </pc:sldChg>
      <pc:sldChg chg="addSp delSp modSp new">
        <pc:chgData name="Suurmond, Wendy" userId="S::w.suurmond@svrz.nl::e7db5d00-140c-4302-b6c3-482aa1b453d5" providerId="AD" clId="Web-{93B13750-DC22-8776-5043-F850DE618BED}" dt="2026-09-02T08:29:23.832" v="257" actId="14100"/>
        <pc:sldMkLst>
          <pc:docMk/>
          <pc:sldMk cId="737962688" sldId="282"/>
        </pc:sldMkLst>
        <pc:picChg chg="add mod">
          <ac:chgData name="Suurmond, Wendy" userId="S::w.suurmond@svrz.nl::e7db5d00-140c-4302-b6c3-482aa1b453d5" providerId="AD" clId="Web-{93B13750-DC22-8776-5043-F850DE618BED}" dt="2026-09-02T08:29:23.832" v="257" actId="14100"/>
          <ac:picMkLst>
            <pc:docMk/>
            <pc:sldMk cId="737962688" sldId="282"/>
            <ac:picMk id="5" creationId="{9E39EDA4-65A5-C55D-AB83-1EA0E7D8C699}"/>
          </ac:picMkLst>
        </pc:picChg>
      </pc:sldChg>
      <pc:sldChg chg="addSp delSp modSp new">
        <pc:chgData name="Suurmond, Wendy" userId="S::w.suurmond@svrz.nl::e7db5d00-140c-4302-b6c3-482aa1b453d5" providerId="AD" clId="Web-{93B13750-DC22-8776-5043-F850DE618BED}" dt="2026-09-02T11:26:17.744" v="401" actId="1076"/>
        <pc:sldMkLst>
          <pc:docMk/>
          <pc:sldMk cId="284396065" sldId="283"/>
        </pc:sldMkLst>
        <pc:picChg chg="add mod">
          <ac:chgData name="Suurmond, Wendy" userId="S::w.suurmond@svrz.nl::e7db5d00-140c-4302-b6c3-482aa1b453d5" providerId="AD" clId="Web-{93B13750-DC22-8776-5043-F850DE618BED}" dt="2026-09-02T11:26:17.744" v="401" actId="1076"/>
          <ac:picMkLst>
            <pc:docMk/>
            <pc:sldMk cId="284396065" sldId="283"/>
            <ac:picMk id="5" creationId="{64668C79-050C-28AF-7201-B8AC2D433AB6}"/>
          </ac:picMkLst>
        </pc:picChg>
      </pc:sldChg>
    </pc:docChg>
  </pc:docChgLst>
  <pc:docChgLst>
    <pc:chgData name="Suurmond, Wendy" userId="S::w.suurmond@svrz.nl::e7db5d00-140c-4302-b6c3-482aa1b453d5" providerId="AD" clId="Web-{30DDF5C5-77B0-6B97-21D9-562F0E8BD585}"/>
    <pc:docChg chg="addSld delSld modSld sldOrd">
      <pc:chgData name="Suurmond, Wendy" userId="S::w.suurmond@svrz.nl::e7db5d00-140c-4302-b6c3-482aa1b453d5" providerId="AD" clId="Web-{30DDF5C5-77B0-6B97-21D9-562F0E8BD585}" dt="2026-09-01T14:57:33.419" v="85" actId="20577"/>
      <pc:docMkLst>
        <pc:docMk/>
      </pc:docMkLst>
      <pc:sldChg chg="modSp">
        <pc:chgData name="Suurmond, Wendy" userId="S::w.suurmond@svrz.nl::e7db5d00-140c-4302-b6c3-482aa1b453d5" providerId="AD" clId="Web-{30DDF5C5-77B0-6B97-21D9-562F0E8BD585}" dt="2026-09-01T14:53:02.552" v="19" actId="1076"/>
        <pc:sldMkLst>
          <pc:docMk/>
          <pc:sldMk cId="4173976607" sldId="262"/>
        </pc:sldMkLst>
        <pc:spChg chg="mod">
          <ac:chgData name="Suurmond, Wendy" userId="S::w.suurmond@svrz.nl::e7db5d00-140c-4302-b6c3-482aa1b453d5" providerId="AD" clId="Web-{30DDF5C5-77B0-6B97-21D9-562F0E8BD585}" dt="2026-09-01T14:53:02.552" v="19" actId="1076"/>
          <ac:spMkLst>
            <pc:docMk/>
            <pc:sldMk cId="4173976607" sldId="262"/>
            <ac:spMk id="4" creationId="{15A24EC5-354D-C24E-4E9E-105AC7406AFC}"/>
          </ac:spMkLst>
        </pc:spChg>
        <pc:spChg chg="mod">
          <ac:chgData name="Suurmond, Wendy" userId="S::w.suurmond@svrz.nl::e7db5d00-140c-4302-b6c3-482aa1b453d5" providerId="AD" clId="Web-{30DDF5C5-77B0-6B97-21D9-562F0E8BD585}" dt="2026-09-01T14:50:28.422" v="7" actId="20577"/>
          <ac:spMkLst>
            <pc:docMk/>
            <pc:sldMk cId="4173976607" sldId="262"/>
            <ac:spMk id="5" creationId="{E66B22A7-1ADA-9BBC-EECD-91DCB6F92A3C}"/>
          </ac:spMkLst>
        </pc:spChg>
        <pc:spChg chg="mod">
          <ac:chgData name="Suurmond, Wendy" userId="S::w.suurmond@svrz.nl::e7db5d00-140c-4302-b6c3-482aa1b453d5" providerId="AD" clId="Web-{30DDF5C5-77B0-6B97-21D9-562F0E8BD585}" dt="2026-09-01T14:52:25.957" v="15" actId="1076"/>
          <ac:spMkLst>
            <pc:docMk/>
            <pc:sldMk cId="4173976607" sldId="262"/>
            <ac:spMk id="6" creationId="{6231F8F9-6085-6040-F46E-C7963050DFA8}"/>
          </ac:spMkLst>
        </pc:spChg>
      </pc:sldChg>
      <pc:sldChg chg="modSp new ord">
        <pc:chgData name="Suurmond, Wendy" userId="S::w.suurmond@svrz.nl::e7db5d00-140c-4302-b6c3-482aa1b453d5" providerId="AD" clId="Web-{30DDF5C5-77B0-6B97-21D9-562F0E8BD585}" dt="2026-09-01T14:55:16.931" v="31" actId="20577"/>
        <pc:sldMkLst>
          <pc:docMk/>
          <pc:sldMk cId="3731817120" sldId="277"/>
        </pc:sldMkLst>
        <pc:spChg chg="mod">
          <ac:chgData name="Suurmond, Wendy" userId="S::w.suurmond@svrz.nl::e7db5d00-140c-4302-b6c3-482aa1b453d5" providerId="AD" clId="Web-{30DDF5C5-77B0-6B97-21D9-562F0E8BD585}" dt="2026-09-01T14:53:59.413" v="29" actId="20577"/>
          <ac:spMkLst>
            <pc:docMk/>
            <pc:sldMk cId="3731817120" sldId="277"/>
            <ac:spMk id="2" creationId="{E4423D41-419B-3FE5-ECB8-F4BE2296722A}"/>
          </ac:spMkLst>
        </pc:spChg>
      </pc:sldChg>
    </pc:docChg>
  </pc:docChgLst>
</pc:chgInfo>
</file>

<file path=ppt/comments/modernComment_11B_10F38A2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DD06E0F-9FFE-4ED4-8E40-2C156C5DB7C6}" authorId="{E490C735-37CE-22CD-332F-32FA88AECBAB}" created="2026-09-10T09:45:31.62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4396065" sldId="283"/>
      <ac:picMk id="5" creationId="{64668C79-050C-28AF-7201-B8AC2D433AB6}"/>
    </ac:deMkLst>
    <p188:txBody>
      <a:bodyPr/>
      <a:lstStyle/>
      <a:p>
        <a:r>
          <a:rPr lang="en-US"/>
          <a:t>[@Schoor, Margreeth van der] Ik denk inderdaad rond 3:10 dan stoppen en terug naar de presentatie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ED175-D950-ED4E-B201-C7259199EB74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6BF9-D02F-A544-B400-161A749F910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88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6BF9-D02F-A544-B400-161A749F910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521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E2D79BBC-5D4D-0112-E4E4-1B9957159CB4}"/>
              </a:ext>
            </a:extLst>
          </p:cNvPr>
          <p:cNvSpPr/>
          <p:nvPr userDrawn="1"/>
        </p:nvSpPr>
        <p:spPr>
          <a:xfrm>
            <a:off x="0" y="2988919"/>
            <a:ext cx="9172575" cy="6272530"/>
          </a:xfrm>
          <a:custGeom>
            <a:avLst/>
            <a:gdLst/>
            <a:ahLst/>
            <a:cxnLst/>
            <a:rect l="l" t="t" r="r" b="b"/>
            <a:pathLst>
              <a:path w="9172575" h="6272530">
                <a:moveTo>
                  <a:pt x="9172495" y="0"/>
                </a:moveTo>
                <a:lnTo>
                  <a:pt x="0" y="0"/>
                </a:lnTo>
                <a:lnTo>
                  <a:pt x="0" y="6272060"/>
                </a:lnTo>
                <a:lnTo>
                  <a:pt x="9172495" y="6272060"/>
                </a:lnTo>
                <a:lnTo>
                  <a:pt x="9172495" y="0"/>
                </a:lnTo>
                <a:close/>
              </a:path>
            </a:pathLst>
          </a:custGeom>
          <a:solidFill>
            <a:srgbClr val="3CB6A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9766338A-B8A3-67A4-0B23-876051C48AF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575654" y="1586124"/>
            <a:ext cx="11528444" cy="897262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AEAE9791-CAB0-2137-C15A-C643C0E2AE82}"/>
              </a:ext>
            </a:extLst>
          </p:cNvPr>
          <p:cNvSpPr/>
          <p:nvPr userDrawn="1"/>
        </p:nvSpPr>
        <p:spPr>
          <a:xfrm>
            <a:off x="16288287" y="952313"/>
            <a:ext cx="2324100" cy="299720"/>
          </a:xfrm>
          <a:custGeom>
            <a:avLst/>
            <a:gdLst/>
            <a:ahLst/>
            <a:cxnLst/>
            <a:rect l="l" t="t" r="r" b="b"/>
            <a:pathLst>
              <a:path w="2324100" h="299719">
                <a:moveTo>
                  <a:pt x="59485" y="89923"/>
                </a:moveTo>
                <a:lnTo>
                  <a:pt x="0" y="89923"/>
                </a:lnTo>
                <a:lnTo>
                  <a:pt x="68039" y="295634"/>
                </a:lnTo>
                <a:lnTo>
                  <a:pt x="117179" y="295634"/>
                </a:lnTo>
                <a:lnTo>
                  <a:pt x="146024" y="203721"/>
                </a:lnTo>
                <a:lnTo>
                  <a:pt x="95096" y="203721"/>
                </a:lnTo>
                <a:lnTo>
                  <a:pt x="59485" y="89923"/>
                </a:lnTo>
                <a:close/>
              </a:path>
              <a:path w="2324100" h="299719">
                <a:moveTo>
                  <a:pt x="205202" y="183428"/>
                </a:moveTo>
                <a:lnTo>
                  <a:pt x="152393" y="183428"/>
                </a:lnTo>
                <a:lnTo>
                  <a:pt x="187010" y="295634"/>
                </a:lnTo>
                <a:lnTo>
                  <a:pt x="237940" y="295634"/>
                </a:lnTo>
                <a:lnTo>
                  <a:pt x="269162" y="203920"/>
                </a:lnTo>
                <a:lnTo>
                  <a:pt x="211281" y="203920"/>
                </a:lnTo>
                <a:lnTo>
                  <a:pt x="205202" y="183428"/>
                </a:lnTo>
                <a:close/>
              </a:path>
              <a:path w="2324100" h="299719">
                <a:moveTo>
                  <a:pt x="307969" y="89923"/>
                </a:moveTo>
                <a:lnTo>
                  <a:pt x="247091" y="89923"/>
                </a:lnTo>
                <a:lnTo>
                  <a:pt x="212077" y="203920"/>
                </a:lnTo>
                <a:lnTo>
                  <a:pt x="269162" y="203920"/>
                </a:lnTo>
                <a:lnTo>
                  <a:pt x="307969" y="89923"/>
                </a:lnTo>
                <a:close/>
              </a:path>
              <a:path w="2324100" h="299719">
                <a:moveTo>
                  <a:pt x="177460" y="89923"/>
                </a:moveTo>
                <a:lnTo>
                  <a:pt x="129912" y="89923"/>
                </a:lnTo>
                <a:lnTo>
                  <a:pt x="95892" y="203721"/>
                </a:lnTo>
                <a:lnTo>
                  <a:pt x="146024" y="203721"/>
                </a:lnTo>
                <a:lnTo>
                  <a:pt x="152393" y="183428"/>
                </a:lnTo>
                <a:lnTo>
                  <a:pt x="205202" y="183428"/>
                </a:lnTo>
                <a:lnTo>
                  <a:pt x="177460" y="89923"/>
                </a:lnTo>
                <a:close/>
              </a:path>
              <a:path w="2324100" h="299719">
                <a:moveTo>
                  <a:pt x="384962" y="89923"/>
                </a:moveTo>
                <a:lnTo>
                  <a:pt x="325477" y="89923"/>
                </a:lnTo>
                <a:lnTo>
                  <a:pt x="393516" y="295634"/>
                </a:lnTo>
                <a:lnTo>
                  <a:pt x="442656" y="295634"/>
                </a:lnTo>
                <a:lnTo>
                  <a:pt x="471501" y="203721"/>
                </a:lnTo>
                <a:lnTo>
                  <a:pt x="420573" y="203721"/>
                </a:lnTo>
                <a:lnTo>
                  <a:pt x="384962" y="89923"/>
                </a:lnTo>
                <a:close/>
              </a:path>
              <a:path w="2324100" h="299719">
                <a:moveTo>
                  <a:pt x="530679" y="183428"/>
                </a:moveTo>
                <a:lnTo>
                  <a:pt x="477870" y="183428"/>
                </a:lnTo>
                <a:lnTo>
                  <a:pt x="512487" y="295634"/>
                </a:lnTo>
                <a:lnTo>
                  <a:pt x="563417" y="295634"/>
                </a:lnTo>
                <a:lnTo>
                  <a:pt x="594639" y="203920"/>
                </a:lnTo>
                <a:lnTo>
                  <a:pt x="536758" y="203920"/>
                </a:lnTo>
                <a:lnTo>
                  <a:pt x="530679" y="183428"/>
                </a:lnTo>
                <a:close/>
              </a:path>
              <a:path w="2324100" h="299719">
                <a:moveTo>
                  <a:pt x="633446" y="89923"/>
                </a:moveTo>
                <a:lnTo>
                  <a:pt x="572568" y="89923"/>
                </a:lnTo>
                <a:lnTo>
                  <a:pt x="537554" y="203920"/>
                </a:lnTo>
                <a:lnTo>
                  <a:pt x="594639" y="203920"/>
                </a:lnTo>
                <a:lnTo>
                  <a:pt x="633446" y="89923"/>
                </a:lnTo>
                <a:close/>
              </a:path>
              <a:path w="2324100" h="299719">
                <a:moveTo>
                  <a:pt x="502937" y="89923"/>
                </a:moveTo>
                <a:lnTo>
                  <a:pt x="455389" y="89923"/>
                </a:lnTo>
                <a:lnTo>
                  <a:pt x="421369" y="203721"/>
                </a:lnTo>
                <a:lnTo>
                  <a:pt x="471501" y="203721"/>
                </a:lnTo>
                <a:lnTo>
                  <a:pt x="477870" y="183428"/>
                </a:lnTo>
                <a:lnTo>
                  <a:pt x="530679" y="183428"/>
                </a:lnTo>
                <a:lnTo>
                  <a:pt x="502937" y="89923"/>
                </a:lnTo>
                <a:close/>
              </a:path>
              <a:path w="2324100" h="299719">
                <a:moveTo>
                  <a:pt x="710428" y="89923"/>
                </a:moveTo>
                <a:lnTo>
                  <a:pt x="650943" y="89923"/>
                </a:lnTo>
                <a:lnTo>
                  <a:pt x="718983" y="295634"/>
                </a:lnTo>
                <a:lnTo>
                  <a:pt x="768123" y="295634"/>
                </a:lnTo>
                <a:lnTo>
                  <a:pt x="796976" y="203721"/>
                </a:lnTo>
                <a:lnTo>
                  <a:pt x="746040" y="203721"/>
                </a:lnTo>
                <a:lnTo>
                  <a:pt x="710428" y="89923"/>
                </a:lnTo>
                <a:close/>
              </a:path>
              <a:path w="2324100" h="299719">
                <a:moveTo>
                  <a:pt x="856154" y="183428"/>
                </a:moveTo>
                <a:lnTo>
                  <a:pt x="803347" y="183428"/>
                </a:lnTo>
                <a:lnTo>
                  <a:pt x="837953" y="295634"/>
                </a:lnTo>
                <a:lnTo>
                  <a:pt x="888883" y="295634"/>
                </a:lnTo>
                <a:lnTo>
                  <a:pt x="920105" y="203920"/>
                </a:lnTo>
                <a:lnTo>
                  <a:pt x="862235" y="203920"/>
                </a:lnTo>
                <a:lnTo>
                  <a:pt x="856154" y="183428"/>
                </a:lnTo>
                <a:close/>
              </a:path>
              <a:path w="2324100" h="299719">
                <a:moveTo>
                  <a:pt x="958913" y="89923"/>
                </a:moveTo>
                <a:lnTo>
                  <a:pt x="898035" y="89923"/>
                </a:lnTo>
                <a:lnTo>
                  <a:pt x="863020" y="203920"/>
                </a:lnTo>
                <a:lnTo>
                  <a:pt x="920105" y="203920"/>
                </a:lnTo>
                <a:lnTo>
                  <a:pt x="958913" y="89923"/>
                </a:lnTo>
                <a:close/>
              </a:path>
              <a:path w="2324100" h="299719">
                <a:moveTo>
                  <a:pt x="828404" y="89923"/>
                </a:moveTo>
                <a:lnTo>
                  <a:pt x="780855" y="89923"/>
                </a:lnTo>
                <a:lnTo>
                  <a:pt x="746846" y="203721"/>
                </a:lnTo>
                <a:lnTo>
                  <a:pt x="796976" y="203721"/>
                </a:lnTo>
                <a:lnTo>
                  <a:pt x="803347" y="183428"/>
                </a:lnTo>
                <a:lnTo>
                  <a:pt x="856154" y="183428"/>
                </a:lnTo>
                <a:lnTo>
                  <a:pt x="828404" y="89923"/>
                </a:lnTo>
                <a:close/>
              </a:path>
              <a:path w="2324100" h="299719">
                <a:moveTo>
                  <a:pt x="1034125" y="225008"/>
                </a:moveTo>
                <a:lnTo>
                  <a:pt x="961509" y="225008"/>
                </a:lnTo>
                <a:lnTo>
                  <a:pt x="961509" y="295634"/>
                </a:lnTo>
                <a:lnTo>
                  <a:pt x="1034125" y="295634"/>
                </a:lnTo>
                <a:lnTo>
                  <a:pt x="1034125" y="225008"/>
                </a:lnTo>
                <a:close/>
              </a:path>
              <a:path w="2324100" h="299719">
                <a:moveTo>
                  <a:pt x="1129620" y="228589"/>
                </a:moveTo>
                <a:lnTo>
                  <a:pt x="1071527" y="228589"/>
                </a:lnTo>
                <a:lnTo>
                  <a:pt x="1074262" y="240628"/>
                </a:lnTo>
                <a:lnTo>
                  <a:pt x="1097855" y="276898"/>
                </a:lnTo>
                <a:lnTo>
                  <a:pt x="1135543" y="295585"/>
                </a:lnTo>
                <a:lnTo>
                  <a:pt x="1167210" y="299613"/>
                </a:lnTo>
                <a:lnTo>
                  <a:pt x="1179802" y="299135"/>
                </a:lnTo>
                <a:lnTo>
                  <a:pt x="1223118" y="287687"/>
                </a:lnTo>
                <a:lnTo>
                  <a:pt x="1253791" y="254254"/>
                </a:lnTo>
                <a:lnTo>
                  <a:pt x="1162969" y="254254"/>
                </a:lnTo>
                <a:lnTo>
                  <a:pt x="1158488" y="253594"/>
                </a:lnTo>
                <a:lnTo>
                  <a:pt x="1148279" y="250945"/>
                </a:lnTo>
                <a:lnTo>
                  <a:pt x="1143473" y="248421"/>
                </a:lnTo>
                <a:lnTo>
                  <a:pt x="1134457" y="240997"/>
                </a:lnTo>
                <a:lnTo>
                  <a:pt x="1131337" y="235626"/>
                </a:lnTo>
                <a:lnTo>
                  <a:pt x="1129620" y="228589"/>
                </a:lnTo>
                <a:close/>
              </a:path>
              <a:path w="2324100" h="299719">
                <a:moveTo>
                  <a:pt x="1167618" y="85945"/>
                </a:moveTo>
                <a:lnTo>
                  <a:pt x="1129078" y="90927"/>
                </a:lnTo>
                <a:lnTo>
                  <a:pt x="1093813" y="111605"/>
                </a:lnTo>
                <a:lnTo>
                  <a:pt x="1077883" y="152791"/>
                </a:lnTo>
                <a:lnTo>
                  <a:pt x="1079055" y="165270"/>
                </a:lnTo>
                <a:lnTo>
                  <a:pt x="1104746" y="200323"/>
                </a:lnTo>
                <a:lnTo>
                  <a:pt x="1141148" y="213469"/>
                </a:lnTo>
                <a:lnTo>
                  <a:pt x="1183796" y="221228"/>
                </a:lnTo>
                <a:lnTo>
                  <a:pt x="1190393" y="223385"/>
                </a:lnTo>
                <a:lnTo>
                  <a:pt x="1197953" y="228820"/>
                </a:lnTo>
                <a:lnTo>
                  <a:pt x="1199837" y="232568"/>
                </a:lnTo>
                <a:lnTo>
                  <a:pt x="1199837" y="243050"/>
                </a:lnTo>
                <a:lnTo>
                  <a:pt x="1196790" y="247290"/>
                </a:lnTo>
                <a:lnTo>
                  <a:pt x="1184592" y="252861"/>
                </a:lnTo>
                <a:lnTo>
                  <a:pt x="1176634" y="254254"/>
                </a:lnTo>
                <a:lnTo>
                  <a:pt x="1253791" y="254254"/>
                </a:lnTo>
                <a:lnTo>
                  <a:pt x="1254232" y="253213"/>
                </a:lnTo>
                <a:lnTo>
                  <a:pt x="1256416" y="243800"/>
                </a:lnTo>
                <a:lnTo>
                  <a:pt x="1257144" y="233563"/>
                </a:lnTo>
                <a:lnTo>
                  <a:pt x="1257075" y="228589"/>
                </a:lnTo>
                <a:lnTo>
                  <a:pt x="1236182" y="188632"/>
                </a:lnTo>
                <a:lnTo>
                  <a:pt x="1198455" y="171293"/>
                </a:lnTo>
                <a:lnTo>
                  <a:pt x="1157399" y="163010"/>
                </a:lnTo>
                <a:lnTo>
                  <a:pt x="1149378" y="160623"/>
                </a:lnTo>
                <a:lnTo>
                  <a:pt x="1139295" y="155314"/>
                </a:lnTo>
                <a:lnTo>
                  <a:pt x="1136782" y="151796"/>
                </a:lnTo>
                <a:lnTo>
                  <a:pt x="1136782" y="141723"/>
                </a:lnTo>
                <a:lnTo>
                  <a:pt x="1139661" y="137440"/>
                </a:lnTo>
                <a:lnTo>
                  <a:pt x="1151200" y="131734"/>
                </a:lnTo>
                <a:lnTo>
                  <a:pt x="1158331" y="130310"/>
                </a:lnTo>
                <a:lnTo>
                  <a:pt x="1251377" y="130310"/>
                </a:lnTo>
                <a:lnTo>
                  <a:pt x="1249282" y="124294"/>
                </a:lnTo>
                <a:lnTo>
                  <a:pt x="1218607" y="95795"/>
                </a:lnTo>
                <a:lnTo>
                  <a:pt x="1186676" y="87040"/>
                </a:lnTo>
                <a:lnTo>
                  <a:pt x="1167618" y="85945"/>
                </a:lnTo>
                <a:close/>
              </a:path>
              <a:path w="2324100" h="299719">
                <a:moveTo>
                  <a:pt x="1251377" y="130310"/>
                </a:moveTo>
                <a:lnTo>
                  <a:pt x="1175178" y="130310"/>
                </a:lnTo>
                <a:lnTo>
                  <a:pt x="1182372" y="132132"/>
                </a:lnTo>
                <a:lnTo>
                  <a:pt x="1194434" y="139430"/>
                </a:lnTo>
                <a:lnTo>
                  <a:pt x="1198183" y="144770"/>
                </a:lnTo>
                <a:lnTo>
                  <a:pt x="1199649" y="151796"/>
                </a:lnTo>
                <a:lnTo>
                  <a:pt x="1255343" y="151796"/>
                </a:lnTo>
                <a:lnTo>
                  <a:pt x="1253781" y="137213"/>
                </a:lnTo>
                <a:lnTo>
                  <a:pt x="1251377" y="130310"/>
                </a:lnTo>
                <a:close/>
              </a:path>
              <a:path w="2324100" h="299719">
                <a:moveTo>
                  <a:pt x="1333938" y="89923"/>
                </a:moveTo>
                <a:lnTo>
                  <a:pt x="1273259" y="89923"/>
                </a:lnTo>
                <a:lnTo>
                  <a:pt x="1352042" y="295634"/>
                </a:lnTo>
                <a:lnTo>
                  <a:pt x="1397800" y="295634"/>
                </a:lnTo>
                <a:lnTo>
                  <a:pt x="1431401" y="207899"/>
                </a:lnTo>
                <a:lnTo>
                  <a:pt x="1374523" y="207899"/>
                </a:lnTo>
                <a:lnTo>
                  <a:pt x="1333938" y="89923"/>
                </a:lnTo>
                <a:close/>
              </a:path>
              <a:path w="2324100" h="299719">
                <a:moveTo>
                  <a:pt x="1476583" y="89923"/>
                </a:moveTo>
                <a:lnTo>
                  <a:pt x="1414909" y="89923"/>
                </a:lnTo>
                <a:lnTo>
                  <a:pt x="1375518" y="207899"/>
                </a:lnTo>
                <a:lnTo>
                  <a:pt x="1431401" y="207899"/>
                </a:lnTo>
                <a:lnTo>
                  <a:pt x="1476583" y="89923"/>
                </a:lnTo>
                <a:close/>
              </a:path>
              <a:path w="2324100" h="299719">
                <a:moveTo>
                  <a:pt x="1567491" y="89923"/>
                </a:moveTo>
                <a:lnTo>
                  <a:pt x="1502236" y="89923"/>
                </a:lnTo>
                <a:lnTo>
                  <a:pt x="1502236" y="295634"/>
                </a:lnTo>
                <a:lnTo>
                  <a:pt x="1569878" y="295634"/>
                </a:lnTo>
                <a:lnTo>
                  <a:pt x="1569878" y="183764"/>
                </a:lnTo>
                <a:lnTo>
                  <a:pt x="1570842" y="177994"/>
                </a:lnTo>
                <a:lnTo>
                  <a:pt x="1602809" y="150602"/>
                </a:lnTo>
                <a:lnTo>
                  <a:pt x="1617156" y="149165"/>
                </a:lnTo>
                <a:lnTo>
                  <a:pt x="1640505" y="149165"/>
                </a:lnTo>
                <a:lnTo>
                  <a:pt x="1640505" y="142644"/>
                </a:lnTo>
                <a:lnTo>
                  <a:pt x="1567491" y="142644"/>
                </a:lnTo>
                <a:lnTo>
                  <a:pt x="1567491" y="89923"/>
                </a:lnTo>
                <a:close/>
              </a:path>
              <a:path w="2324100" h="299719">
                <a:moveTo>
                  <a:pt x="1640505" y="149165"/>
                </a:moveTo>
                <a:lnTo>
                  <a:pt x="1617156" y="149165"/>
                </a:lnTo>
                <a:lnTo>
                  <a:pt x="1625616" y="149301"/>
                </a:lnTo>
                <a:lnTo>
                  <a:pt x="1634934" y="150005"/>
                </a:lnTo>
                <a:lnTo>
                  <a:pt x="1636002" y="150005"/>
                </a:lnTo>
                <a:lnTo>
                  <a:pt x="1637028" y="150079"/>
                </a:lnTo>
                <a:lnTo>
                  <a:pt x="1639018" y="150340"/>
                </a:lnTo>
                <a:lnTo>
                  <a:pt x="1639845" y="150539"/>
                </a:lnTo>
                <a:lnTo>
                  <a:pt x="1640505" y="150801"/>
                </a:lnTo>
                <a:lnTo>
                  <a:pt x="1640505" y="149165"/>
                </a:lnTo>
                <a:close/>
              </a:path>
              <a:path w="2324100" h="299719">
                <a:moveTo>
                  <a:pt x="1636002" y="85945"/>
                </a:moveTo>
                <a:lnTo>
                  <a:pt x="1634536" y="85945"/>
                </a:lnTo>
                <a:lnTo>
                  <a:pt x="1626047" y="86412"/>
                </a:lnTo>
                <a:lnTo>
                  <a:pt x="1586115" y="107623"/>
                </a:lnTo>
                <a:lnTo>
                  <a:pt x="1567491" y="142644"/>
                </a:lnTo>
                <a:lnTo>
                  <a:pt x="1640505" y="142644"/>
                </a:lnTo>
                <a:lnTo>
                  <a:pt x="1640505" y="86541"/>
                </a:lnTo>
                <a:lnTo>
                  <a:pt x="1640243" y="86280"/>
                </a:lnTo>
                <a:lnTo>
                  <a:pt x="1639541" y="86112"/>
                </a:lnTo>
                <a:lnTo>
                  <a:pt x="1637290" y="85976"/>
                </a:lnTo>
                <a:lnTo>
                  <a:pt x="1636002" y="85945"/>
                </a:lnTo>
                <a:close/>
              </a:path>
              <a:path w="2324100" h="299719">
                <a:moveTo>
                  <a:pt x="1836865" y="89923"/>
                </a:moveTo>
                <a:lnTo>
                  <a:pt x="1664776" y="89923"/>
                </a:lnTo>
                <a:lnTo>
                  <a:pt x="1664776" y="136676"/>
                </a:lnTo>
                <a:lnTo>
                  <a:pt x="1754501" y="136676"/>
                </a:lnTo>
                <a:lnTo>
                  <a:pt x="1659404" y="259028"/>
                </a:lnTo>
                <a:lnTo>
                  <a:pt x="1659404" y="295634"/>
                </a:lnTo>
                <a:lnTo>
                  <a:pt x="1837462" y="295634"/>
                </a:lnTo>
                <a:lnTo>
                  <a:pt x="1837462" y="248882"/>
                </a:lnTo>
                <a:lnTo>
                  <a:pt x="1741768" y="248882"/>
                </a:lnTo>
                <a:lnTo>
                  <a:pt x="1836865" y="126530"/>
                </a:lnTo>
                <a:lnTo>
                  <a:pt x="1836865" y="89923"/>
                </a:lnTo>
                <a:close/>
              </a:path>
              <a:path w="2324100" h="299719">
                <a:moveTo>
                  <a:pt x="1940118" y="225008"/>
                </a:moveTo>
                <a:lnTo>
                  <a:pt x="1867503" y="225008"/>
                </a:lnTo>
                <a:lnTo>
                  <a:pt x="1867503" y="295634"/>
                </a:lnTo>
                <a:lnTo>
                  <a:pt x="1940118" y="295634"/>
                </a:lnTo>
                <a:lnTo>
                  <a:pt x="1940118" y="225008"/>
                </a:lnTo>
                <a:close/>
              </a:path>
              <a:path w="2324100" h="299719">
                <a:moveTo>
                  <a:pt x="2053319" y="89923"/>
                </a:moveTo>
                <a:lnTo>
                  <a:pt x="1986473" y="89923"/>
                </a:lnTo>
                <a:lnTo>
                  <a:pt x="1986473" y="295634"/>
                </a:lnTo>
                <a:lnTo>
                  <a:pt x="2054115" y="295634"/>
                </a:lnTo>
                <a:lnTo>
                  <a:pt x="2054115" y="161021"/>
                </a:lnTo>
                <a:lnTo>
                  <a:pt x="2055707" y="156277"/>
                </a:lnTo>
                <a:lnTo>
                  <a:pt x="2062073" y="148717"/>
                </a:lnTo>
                <a:lnTo>
                  <a:pt x="2066115" y="145859"/>
                </a:lnTo>
                <a:lnTo>
                  <a:pt x="2075926" y="142016"/>
                </a:lnTo>
                <a:lnTo>
                  <a:pt x="2080899" y="141053"/>
                </a:lnTo>
                <a:lnTo>
                  <a:pt x="2181060" y="141053"/>
                </a:lnTo>
                <a:lnTo>
                  <a:pt x="2180245" y="136506"/>
                </a:lnTo>
                <a:lnTo>
                  <a:pt x="2177011" y="126888"/>
                </a:lnTo>
                <a:lnTo>
                  <a:pt x="2172646" y="118771"/>
                </a:lnTo>
                <a:lnTo>
                  <a:pt x="2053319" y="118771"/>
                </a:lnTo>
                <a:lnTo>
                  <a:pt x="2053319" y="89923"/>
                </a:lnTo>
                <a:close/>
              </a:path>
              <a:path w="2324100" h="299719">
                <a:moveTo>
                  <a:pt x="2181060" y="141053"/>
                </a:moveTo>
                <a:lnTo>
                  <a:pt x="2093506" y="141053"/>
                </a:lnTo>
                <a:lnTo>
                  <a:pt x="2100197" y="143346"/>
                </a:lnTo>
                <a:lnTo>
                  <a:pt x="2111872" y="152497"/>
                </a:lnTo>
                <a:lnTo>
                  <a:pt x="2114794" y="159293"/>
                </a:lnTo>
                <a:lnTo>
                  <a:pt x="2114794" y="295634"/>
                </a:lnTo>
                <a:lnTo>
                  <a:pt x="2182834" y="295634"/>
                </a:lnTo>
                <a:lnTo>
                  <a:pt x="2182830" y="159293"/>
                </a:lnTo>
                <a:lnTo>
                  <a:pt x="2182186" y="147329"/>
                </a:lnTo>
                <a:lnTo>
                  <a:pt x="2181060" y="141053"/>
                </a:lnTo>
                <a:close/>
              </a:path>
              <a:path w="2324100" h="299719">
                <a:moveTo>
                  <a:pt x="2110815" y="88531"/>
                </a:moveTo>
                <a:lnTo>
                  <a:pt x="2069790" y="100007"/>
                </a:lnTo>
                <a:lnTo>
                  <a:pt x="2053319" y="118771"/>
                </a:lnTo>
                <a:lnTo>
                  <a:pt x="2172646" y="118771"/>
                </a:lnTo>
                <a:lnTo>
                  <a:pt x="2137388" y="92560"/>
                </a:lnTo>
                <a:lnTo>
                  <a:pt x="2110815" y="88531"/>
                </a:lnTo>
                <a:close/>
              </a:path>
              <a:path w="2324100" h="299719">
                <a:moveTo>
                  <a:pt x="2291448" y="0"/>
                </a:moveTo>
                <a:lnTo>
                  <a:pt x="2225199" y="0"/>
                </a:lnTo>
                <a:lnTo>
                  <a:pt x="2225199" y="243186"/>
                </a:lnTo>
                <a:lnTo>
                  <a:pt x="2239221" y="283236"/>
                </a:lnTo>
                <a:lnTo>
                  <a:pt x="2284877" y="299252"/>
                </a:lnTo>
                <a:lnTo>
                  <a:pt x="2297019" y="299613"/>
                </a:lnTo>
                <a:lnTo>
                  <a:pt x="2301532" y="299613"/>
                </a:lnTo>
                <a:lnTo>
                  <a:pt x="2306044" y="299048"/>
                </a:lnTo>
                <a:lnTo>
                  <a:pt x="2315060" y="296797"/>
                </a:lnTo>
                <a:lnTo>
                  <a:pt x="2319437" y="295509"/>
                </a:lnTo>
                <a:lnTo>
                  <a:pt x="2323677" y="294043"/>
                </a:lnTo>
                <a:lnTo>
                  <a:pt x="2323677" y="252463"/>
                </a:lnTo>
                <a:lnTo>
                  <a:pt x="2314725" y="251866"/>
                </a:lnTo>
                <a:lnTo>
                  <a:pt x="2305050" y="250672"/>
                </a:lnTo>
                <a:lnTo>
                  <a:pt x="2298746" y="247793"/>
                </a:lnTo>
                <a:lnTo>
                  <a:pt x="2292914" y="238641"/>
                </a:lnTo>
                <a:lnTo>
                  <a:pt x="2291448" y="233238"/>
                </a:lnTo>
                <a:lnTo>
                  <a:pt x="2291448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8F08179E-3B1A-005F-7D48-1FCB7ACF28DE}"/>
              </a:ext>
            </a:extLst>
          </p:cNvPr>
          <p:cNvSpPr/>
          <p:nvPr userDrawn="1"/>
        </p:nvSpPr>
        <p:spPr>
          <a:xfrm>
            <a:off x="1256563" y="952378"/>
            <a:ext cx="1289050" cy="1061085"/>
          </a:xfrm>
          <a:custGeom>
            <a:avLst/>
            <a:gdLst/>
            <a:ahLst/>
            <a:cxnLst/>
            <a:rect l="l" t="t" r="r" b="b"/>
            <a:pathLst>
              <a:path w="1289050" h="1061085">
                <a:moveTo>
                  <a:pt x="271856" y="555967"/>
                </a:moveTo>
                <a:lnTo>
                  <a:pt x="120332" y="396849"/>
                </a:lnTo>
                <a:lnTo>
                  <a:pt x="98399" y="381025"/>
                </a:lnTo>
                <a:lnTo>
                  <a:pt x="72986" y="375031"/>
                </a:lnTo>
                <a:lnTo>
                  <a:pt x="47205" y="379006"/>
                </a:lnTo>
                <a:lnTo>
                  <a:pt x="24130" y="393065"/>
                </a:lnTo>
                <a:lnTo>
                  <a:pt x="8318" y="414997"/>
                </a:lnTo>
                <a:lnTo>
                  <a:pt x="2349" y="440397"/>
                </a:lnTo>
                <a:lnTo>
                  <a:pt x="6311" y="466178"/>
                </a:lnTo>
                <a:lnTo>
                  <a:pt x="69710" y="544474"/>
                </a:lnTo>
                <a:lnTo>
                  <a:pt x="123964" y="553732"/>
                </a:lnTo>
                <a:lnTo>
                  <a:pt x="175145" y="558253"/>
                </a:lnTo>
                <a:lnTo>
                  <a:pt x="224053" y="558761"/>
                </a:lnTo>
                <a:lnTo>
                  <a:pt x="271856" y="555967"/>
                </a:lnTo>
                <a:close/>
              </a:path>
              <a:path w="1289050" h="1061085">
                <a:moveTo>
                  <a:pt x="479742" y="523278"/>
                </a:moveTo>
                <a:lnTo>
                  <a:pt x="117944" y="142544"/>
                </a:lnTo>
                <a:lnTo>
                  <a:pt x="96037" y="126707"/>
                </a:lnTo>
                <a:lnTo>
                  <a:pt x="70637" y="120713"/>
                </a:lnTo>
                <a:lnTo>
                  <a:pt x="44843" y="124688"/>
                </a:lnTo>
                <a:lnTo>
                  <a:pt x="21767" y="138747"/>
                </a:lnTo>
                <a:lnTo>
                  <a:pt x="5969" y="160642"/>
                </a:lnTo>
                <a:lnTo>
                  <a:pt x="0" y="186042"/>
                </a:lnTo>
                <a:lnTo>
                  <a:pt x="3962" y="211836"/>
                </a:lnTo>
                <a:lnTo>
                  <a:pt x="18008" y="234911"/>
                </a:lnTo>
                <a:lnTo>
                  <a:pt x="260959" y="487603"/>
                </a:lnTo>
                <a:lnTo>
                  <a:pt x="321310" y="550164"/>
                </a:lnTo>
                <a:lnTo>
                  <a:pt x="321551" y="550291"/>
                </a:lnTo>
                <a:lnTo>
                  <a:pt x="360832" y="544258"/>
                </a:lnTo>
                <a:lnTo>
                  <a:pt x="400062" y="537438"/>
                </a:lnTo>
                <a:lnTo>
                  <a:pt x="439585" y="530288"/>
                </a:lnTo>
                <a:lnTo>
                  <a:pt x="479742" y="523278"/>
                </a:lnTo>
                <a:close/>
              </a:path>
              <a:path w="1289050" h="1061085">
                <a:moveTo>
                  <a:pt x="665530" y="879551"/>
                </a:moveTo>
                <a:lnTo>
                  <a:pt x="644309" y="877328"/>
                </a:lnTo>
                <a:lnTo>
                  <a:pt x="625919" y="876947"/>
                </a:lnTo>
                <a:lnTo>
                  <a:pt x="608990" y="877646"/>
                </a:lnTo>
                <a:lnTo>
                  <a:pt x="538213" y="883069"/>
                </a:lnTo>
                <a:lnTo>
                  <a:pt x="487934" y="889355"/>
                </a:lnTo>
                <a:lnTo>
                  <a:pt x="440575" y="896886"/>
                </a:lnTo>
                <a:lnTo>
                  <a:pt x="351878" y="912901"/>
                </a:lnTo>
                <a:lnTo>
                  <a:pt x="309156" y="920064"/>
                </a:lnTo>
                <a:lnTo>
                  <a:pt x="266611" y="925741"/>
                </a:lnTo>
                <a:lnTo>
                  <a:pt x="223532" y="929271"/>
                </a:lnTo>
                <a:lnTo>
                  <a:pt x="179260" y="929995"/>
                </a:lnTo>
                <a:lnTo>
                  <a:pt x="133096" y="927201"/>
                </a:lnTo>
                <a:lnTo>
                  <a:pt x="84340" y="920242"/>
                </a:lnTo>
                <a:lnTo>
                  <a:pt x="32308" y="908443"/>
                </a:lnTo>
                <a:lnTo>
                  <a:pt x="20078" y="904595"/>
                </a:lnTo>
                <a:lnTo>
                  <a:pt x="3352" y="898817"/>
                </a:lnTo>
                <a:lnTo>
                  <a:pt x="3263" y="1023835"/>
                </a:lnTo>
                <a:lnTo>
                  <a:pt x="101473" y="1045591"/>
                </a:lnTo>
                <a:lnTo>
                  <a:pt x="161302" y="1051814"/>
                </a:lnTo>
                <a:lnTo>
                  <a:pt x="213652" y="1053249"/>
                </a:lnTo>
                <a:lnTo>
                  <a:pt x="260438" y="1050912"/>
                </a:lnTo>
                <a:lnTo>
                  <a:pt x="303530" y="1045806"/>
                </a:lnTo>
                <a:lnTo>
                  <a:pt x="344830" y="1038974"/>
                </a:lnTo>
                <a:lnTo>
                  <a:pt x="386232" y="1031430"/>
                </a:lnTo>
                <a:lnTo>
                  <a:pt x="429602" y="1024191"/>
                </a:lnTo>
                <a:lnTo>
                  <a:pt x="476846" y="1018298"/>
                </a:lnTo>
                <a:lnTo>
                  <a:pt x="529856" y="1014755"/>
                </a:lnTo>
                <a:lnTo>
                  <a:pt x="665530" y="879551"/>
                </a:lnTo>
                <a:close/>
              </a:path>
              <a:path w="1289050" h="1061085">
                <a:moveTo>
                  <a:pt x="706158" y="506679"/>
                </a:moveTo>
                <a:lnTo>
                  <a:pt x="245237" y="21805"/>
                </a:lnTo>
                <a:lnTo>
                  <a:pt x="223316" y="5981"/>
                </a:lnTo>
                <a:lnTo>
                  <a:pt x="197916" y="0"/>
                </a:lnTo>
                <a:lnTo>
                  <a:pt x="172110" y="3962"/>
                </a:lnTo>
                <a:lnTo>
                  <a:pt x="149021" y="18034"/>
                </a:lnTo>
                <a:lnTo>
                  <a:pt x="133210" y="39954"/>
                </a:lnTo>
                <a:lnTo>
                  <a:pt x="127203" y="65354"/>
                </a:lnTo>
                <a:lnTo>
                  <a:pt x="131178" y="91135"/>
                </a:lnTo>
                <a:lnTo>
                  <a:pt x="145262" y="114211"/>
                </a:lnTo>
                <a:lnTo>
                  <a:pt x="531888" y="515226"/>
                </a:lnTo>
                <a:lnTo>
                  <a:pt x="551738" y="512749"/>
                </a:lnTo>
                <a:lnTo>
                  <a:pt x="571855" y="510565"/>
                </a:lnTo>
                <a:lnTo>
                  <a:pt x="592340" y="508723"/>
                </a:lnTo>
                <a:lnTo>
                  <a:pt x="613333" y="507263"/>
                </a:lnTo>
                <a:lnTo>
                  <a:pt x="636917" y="506222"/>
                </a:lnTo>
                <a:lnTo>
                  <a:pt x="660273" y="505802"/>
                </a:lnTo>
                <a:lnTo>
                  <a:pt x="683361" y="505968"/>
                </a:lnTo>
                <a:lnTo>
                  <a:pt x="706158" y="506679"/>
                </a:lnTo>
                <a:close/>
              </a:path>
              <a:path w="1289050" h="1061085">
                <a:moveTo>
                  <a:pt x="815746" y="729157"/>
                </a:moveTo>
                <a:lnTo>
                  <a:pt x="766457" y="721194"/>
                </a:lnTo>
                <a:lnTo>
                  <a:pt x="714222" y="715899"/>
                </a:lnTo>
                <a:lnTo>
                  <a:pt x="659955" y="713714"/>
                </a:lnTo>
                <a:lnTo>
                  <a:pt x="604596" y="715035"/>
                </a:lnTo>
                <a:lnTo>
                  <a:pt x="553923" y="719277"/>
                </a:lnTo>
                <a:lnTo>
                  <a:pt x="505764" y="725538"/>
                </a:lnTo>
                <a:lnTo>
                  <a:pt x="459524" y="733132"/>
                </a:lnTo>
                <a:lnTo>
                  <a:pt x="370446" y="749414"/>
                </a:lnTo>
                <a:lnTo>
                  <a:pt x="326415" y="756678"/>
                </a:lnTo>
                <a:lnTo>
                  <a:pt x="281952" y="762406"/>
                </a:lnTo>
                <a:lnTo>
                  <a:pt x="236448" y="765898"/>
                </a:lnTo>
                <a:lnTo>
                  <a:pt x="189331" y="766432"/>
                </a:lnTo>
                <a:lnTo>
                  <a:pt x="139992" y="763282"/>
                </a:lnTo>
                <a:lnTo>
                  <a:pt x="87858" y="755764"/>
                </a:lnTo>
                <a:lnTo>
                  <a:pt x="32321" y="743140"/>
                </a:lnTo>
                <a:lnTo>
                  <a:pt x="20066" y="739305"/>
                </a:lnTo>
                <a:lnTo>
                  <a:pt x="3365" y="733577"/>
                </a:lnTo>
                <a:lnTo>
                  <a:pt x="3276" y="858583"/>
                </a:lnTo>
                <a:lnTo>
                  <a:pt x="84112" y="879932"/>
                </a:lnTo>
                <a:lnTo>
                  <a:pt x="133159" y="886917"/>
                </a:lnTo>
                <a:lnTo>
                  <a:pt x="180047" y="889800"/>
                </a:lnTo>
                <a:lnTo>
                  <a:pt x="225386" y="889254"/>
                </a:lnTo>
                <a:lnTo>
                  <a:pt x="269786" y="885939"/>
                </a:lnTo>
                <a:lnTo>
                  <a:pt x="313829" y="880491"/>
                </a:lnTo>
                <a:lnTo>
                  <a:pt x="358127" y="873582"/>
                </a:lnTo>
                <a:lnTo>
                  <a:pt x="449922" y="857999"/>
                </a:lnTo>
                <a:lnTo>
                  <a:pt x="498614" y="850646"/>
                </a:lnTo>
                <a:lnTo>
                  <a:pt x="549973" y="844448"/>
                </a:lnTo>
                <a:lnTo>
                  <a:pt x="604596" y="840079"/>
                </a:lnTo>
                <a:lnTo>
                  <a:pt x="628802" y="839241"/>
                </a:lnTo>
                <a:lnTo>
                  <a:pt x="652907" y="839520"/>
                </a:lnTo>
                <a:lnTo>
                  <a:pt x="677011" y="840905"/>
                </a:lnTo>
                <a:lnTo>
                  <a:pt x="701230" y="843330"/>
                </a:lnTo>
                <a:lnTo>
                  <a:pt x="801966" y="743559"/>
                </a:lnTo>
                <a:lnTo>
                  <a:pt x="814362" y="731037"/>
                </a:lnTo>
                <a:lnTo>
                  <a:pt x="815746" y="729157"/>
                </a:lnTo>
                <a:close/>
              </a:path>
              <a:path w="1289050" h="1061085">
                <a:moveTo>
                  <a:pt x="954151" y="590677"/>
                </a:moveTo>
                <a:lnTo>
                  <a:pt x="915682" y="580453"/>
                </a:lnTo>
                <a:lnTo>
                  <a:pt x="872337" y="570699"/>
                </a:lnTo>
                <a:lnTo>
                  <a:pt x="824750" y="562000"/>
                </a:lnTo>
                <a:lnTo>
                  <a:pt x="773557" y="554964"/>
                </a:lnTo>
                <a:lnTo>
                  <a:pt x="719378" y="550176"/>
                </a:lnTo>
                <a:lnTo>
                  <a:pt x="662851" y="548220"/>
                </a:lnTo>
                <a:lnTo>
                  <a:pt x="604596" y="549706"/>
                </a:lnTo>
                <a:lnTo>
                  <a:pt x="553923" y="553948"/>
                </a:lnTo>
                <a:lnTo>
                  <a:pt x="505764" y="560222"/>
                </a:lnTo>
                <a:lnTo>
                  <a:pt x="459524" y="567817"/>
                </a:lnTo>
                <a:lnTo>
                  <a:pt x="370446" y="584098"/>
                </a:lnTo>
                <a:lnTo>
                  <a:pt x="326415" y="591362"/>
                </a:lnTo>
                <a:lnTo>
                  <a:pt x="281952" y="597103"/>
                </a:lnTo>
                <a:lnTo>
                  <a:pt x="236448" y="600595"/>
                </a:lnTo>
                <a:lnTo>
                  <a:pt x="189331" y="601129"/>
                </a:lnTo>
                <a:lnTo>
                  <a:pt x="139992" y="597992"/>
                </a:lnTo>
                <a:lnTo>
                  <a:pt x="87858" y="590473"/>
                </a:lnTo>
                <a:lnTo>
                  <a:pt x="32321" y="577850"/>
                </a:lnTo>
                <a:lnTo>
                  <a:pt x="20066" y="574001"/>
                </a:lnTo>
                <a:lnTo>
                  <a:pt x="3365" y="568248"/>
                </a:lnTo>
                <a:lnTo>
                  <a:pt x="3276" y="693254"/>
                </a:lnTo>
                <a:lnTo>
                  <a:pt x="87858" y="715581"/>
                </a:lnTo>
                <a:lnTo>
                  <a:pt x="139992" y="723087"/>
                </a:lnTo>
                <a:lnTo>
                  <a:pt x="189331" y="726211"/>
                </a:lnTo>
                <a:lnTo>
                  <a:pt x="236448" y="725678"/>
                </a:lnTo>
                <a:lnTo>
                  <a:pt x="281952" y="722185"/>
                </a:lnTo>
                <a:lnTo>
                  <a:pt x="326415" y="716445"/>
                </a:lnTo>
                <a:lnTo>
                  <a:pt x="370446" y="709180"/>
                </a:lnTo>
                <a:lnTo>
                  <a:pt x="459524" y="692886"/>
                </a:lnTo>
                <a:lnTo>
                  <a:pt x="505764" y="685292"/>
                </a:lnTo>
                <a:lnTo>
                  <a:pt x="553923" y="679005"/>
                </a:lnTo>
                <a:lnTo>
                  <a:pt x="604596" y="674751"/>
                </a:lnTo>
                <a:lnTo>
                  <a:pt x="657974" y="673265"/>
                </a:lnTo>
                <a:lnTo>
                  <a:pt x="709942" y="674687"/>
                </a:lnTo>
                <a:lnTo>
                  <a:pt x="760031" y="678573"/>
                </a:lnTo>
                <a:lnTo>
                  <a:pt x="807745" y="684466"/>
                </a:lnTo>
                <a:lnTo>
                  <a:pt x="852614" y="691921"/>
                </a:lnTo>
                <a:lnTo>
                  <a:pt x="954151" y="590677"/>
                </a:lnTo>
                <a:close/>
              </a:path>
              <a:path w="1289050" h="1061085">
                <a:moveTo>
                  <a:pt x="990257" y="557237"/>
                </a:moveTo>
                <a:lnTo>
                  <a:pt x="892454" y="451053"/>
                </a:lnTo>
                <a:lnTo>
                  <a:pt x="724801" y="270535"/>
                </a:lnTo>
                <a:lnTo>
                  <a:pt x="495363" y="23990"/>
                </a:lnTo>
                <a:lnTo>
                  <a:pt x="447624" y="2171"/>
                </a:lnTo>
                <a:lnTo>
                  <a:pt x="422109" y="6159"/>
                </a:lnTo>
                <a:lnTo>
                  <a:pt x="399186" y="20243"/>
                </a:lnTo>
                <a:lnTo>
                  <a:pt x="383362" y="42125"/>
                </a:lnTo>
                <a:lnTo>
                  <a:pt x="377367" y="67513"/>
                </a:lnTo>
                <a:lnTo>
                  <a:pt x="381342" y="93306"/>
                </a:lnTo>
                <a:lnTo>
                  <a:pt x="576021" y="307886"/>
                </a:lnTo>
                <a:lnTo>
                  <a:pt x="675436" y="412902"/>
                </a:lnTo>
                <a:lnTo>
                  <a:pt x="728929" y="468515"/>
                </a:lnTo>
                <a:lnTo>
                  <a:pt x="772007" y="512000"/>
                </a:lnTo>
                <a:lnTo>
                  <a:pt x="810387" y="516674"/>
                </a:lnTo>
                <a:lnTo>
                  <a:pt x="846963" y="522389"/>
                </a:lnTo>
                <a:lnTo>
                  <a:pt x="913714" y="536054"/>
                </a:lnTo>
                <a:lnTo>
                  <a:pt x="954900" y="546620"/>
                </a:lnTo>
                <a:lnTo>
                  <a:pt x="973353" y="551967"/>
                </a:lnTo>
                <a:lnTo>
                  <a:pt x="990257" y="557237"/>
                </a:lnTo>
                <a:close/>
              </a:path>
              <a:path w="1289050" h="1061085">
                <a:moveTo>
                  <a:pt x="1288707" y="795337"/>
                </a:moveTo>
                <a:lnTo>
                  <a:pt x="1271562" y="670610"/>
                </a:lnTo>
                <a:lnTo>
                  <a:pt x="1233817" y="576465"/>
                </a:lnTo>
                <a:lnTo>
                  <a:pt x="1196073" y="516978"/>
                </a:lnTo>
                <a:lnTo>
                  <a:pt x="935278" y="227634"/>
                </a:lnTo>
                <a:lnTo>
                  <a:pt x="913180" y="248793"/>
                </a:lnTo>
                <a:lnTo>
                  <a:pt x="891222" y="282702"/>
                </a:lnTo>
                <a:lnTo>
                  <a:pt x="884313" y="322973"/>
                </a:lnTo>
                <a:lnTo>
                  <a:pt x="891400" y="364248"/>
                </a:lnTo>
                <a:lnTo>
                  <a:pt x="911428" y="401193"/>
                </a:lnTo>
                <a:lnTo>
                  <a:pt x="920064" y="411365"/>
                </a:lnTo>
                <a:lnTo>
                  <a:pt x="957643" y="449338"/>
                </a:lnTo>
                <a:lnTo>
                  <a:pt x="985126" y="477862"/>
                </a:lnTo>
                <a:lnTo>
                  <a:pt x="1015949" y="511213"/>
                </a:lnTo>
                <a:lnTo>
                  <a:pt x="1063574" y="563651"/>
                </a:lnTo>
                <a:lnTo>
                  <a:pt x="1121092" y="649046"/>
                </a:lnTo>
                <a:lnTo>
                  <a:pt x="1148499" y="727532"/>
                </a:lnTo>
                <a:lnTo>
                  <a:pt x="1156830" y="784987"/>
                </a:lnTo>
                <a:lnTo>
                  <a:pt x="1157147" y="807275"/>
                </a:lnTo>
                <a:lnTo>
                  <a:pt x="1157147" y="1060640"/>
                </a:lnTo>
                <a:lnTo>
                  <a:pt x="1288707" y="1060640"/>
                </a:lnTo>
                <a:lnTo>
                  <a:pt x="1288707" y="795337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83083159-C289-4495-BF2C-40EC4F0FF4BF}"/>
              </a:ext>
            </a:extLst>
          </p:cNvPr>
          <p:cNvSpPr/>
          <p:nvPr userDrawn="1"/>
        </p:nvSpPr>
        <p:spPr>
          <a:xfrm>
            <a:off x="4301345" y="1547984"/>
            <a:ext cx="930275" cy="52705"/>
          </a:xfrm>
          <a:custGeom>
            <a:avLst/>
            <a:gdLst/>
            <a:ahLst/>
            <a:cxnLst/>
            <a:rect l="l" t="t" r="r" b="b"/>
            <a:pathLst>
              <a:path w="930275" h="52705">
                <a:moveTo>
                  <a:pt x="929741" y="0"/>
                </a:moveTo>
                <a:lnTo>
                  <a:pt x="0" y="0"/>
                </a:lnTo>
                <a:lnTo>
                  <a:pt x="0" y="52218"/>
                </a:lnTo>
                <a:lnTo>
                  <a:pt x="929741" y="52218"/>
                </a:lnTo>
                <a:lnTo>
                  <a:pt x="929741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B66444FF-7612-3E0D-0A9C-EB4B3A96620D}"/>
              </a:ext>
            </a:extLst>
          </p:cNvPr>
          <p:cNvSpPr/>
          <p:nvPr userDrawn="1"/>
        </p:nvSpPr>
        <p:spPr>
          <a:xfrm>
            <a:off x="2794600" y="1539367"/>
            <a:ext cx="320675" cy="483870"/>
          </a:xfrm>
          <a:custGeom>
            <a:avLst/>
            <a:gdLst/>
            <a:ahLst/>
            <a:cxnLst/>
            <a:rect l="l" t="t" r="r" b="b"/>
            <a:pathLst>
              <a:path w="320675" h="483869">
                <a:moveTo>
                  <a:pt x="181219" y="0"/>
                </a:moveTo>
                <a:lnTo>
                  <a:pt x="135725" y="2748"/>
                </a:lnTo>
                <a:lnTo>
                  <a:pt x="93186" y="12021"/>
                </a:lnTo>
                <a:lnTo>
                  <a:pt x="55973" y="29357"/>
                </a:lnTo>
                <a:lnTo>
                  <a:pt x="26457" y="56297"/>
                </a:lnTo>
                <a:lnTo>
                  <a:pt x="7009" y="94380"/>
                </a:lnTo>
                <a:lnTo>
                  <a:pt x="0" y="145147"/>
                </a:lnTo>
                <a:lnTo>
                  <a:pt x="9396" y="198927"/>
                </a:lnTo>
                <a:lnTo>
                  <a:pt x="33635" y="237047"/>
                </a:lnTo>
                <a:lnTo>
                  <a:pt x="66791" y="262638"/>
                </a:lnTo>
                <a:lnTo>
                  <a:pt x="102939" y="278829"/>
                </a:lnTo>
                <a:lnTo>
                  <a:pt x="139838" y="292022"/>
                </a:lnTo>
                <a:lnTo>
                  <a:pt x="164511" y="300480"/>
                </a:lnTo>
                <a:lnTo>
                  <a:pt x="186203" y="309245"/>
                </a:lnTo>
                <a:lnTo>
                  <a:pt x="201629" y="321134"/>
                </a:lnTo>
                <a:lnTo>
                  <a:pt x="207501" y="338963"/>
                </a:lnTo>
                <a:lnTo>
                  <a:pt x="201889" y="359460"/>
                </a:lnTo>
                <a:lnTo>
                  <a:pt x="186239" y="371914"/>
                </a:lnTo>
                <a:lnTo>
                  <a:pt x="162324" y="378091"/>
                </a:lnTo>
                <a:lnTo>
                  <a:pt x="131922" y="379758"/>
                </a:lnTo>
                <a:lnTo>
                  <a:pt x="102550" y="378711"/>
                </a:lnTo>
                <a:lnTo>
                  <a:pt x="70639" y="375636"/>
                </a:lnTo>
                <a:lnTo>
                  <a:pt x="38582" y="370627"/>
                </a:lnTo>
                <a:lnTo>
                  <a:pt x="8774" y="363779"/>
                </a:lnTo>
                <a:lnTo>
                  <a:pt x="8774" y="473660"/>
                </a:lnTo>
                <a:lnTo>
                  <a:pt x="39499" y="478437"/>
                </a:lnTo>
                <a:lnTo>
                  <a:pt x="70747" y="481556"/>
                </a:lnTo>
                <a:lnTo>
                  <a:pt x="103340" y="483252"/>
                </a:lnTo>
                <a:lnTo>
                  <a:pt x="138100" y="483765"/>
                </a:lnTo>
                <a:lnTo>
                  <a:pt x="181822" y="481850"/>
                </a:lnTo>
                <a:lnTo>
                  <a:pt x="224006" y="474295"/>
                </a:lnTo>
                <a:lnTo>
                  <a:pt x="261793" y="458386"/>
                </a:lnTo>
                <a:lnTo>
                  <a:pt x="292323" y="431407"/>
                </a:lnTo>
                <a:lnTo>
                  <a:pt x="312738" y="390644"/>
                </a:lnTo>
                <a:lnTo>
                  <a:pt x="320178" y="333382"/>
                </a:lnTo>
                <a:lnTo>
                  <a:pt x="312422" y="284647"/>
                </a:lnTo>
                <a:lnTo>
                  <a:pt x="291798" y="249834"/>
                </a:lnTo>
                <a:lnTo>
                  <a:pt x="262270" y="225737"/>
                </a:lnTo>
                <a:lnTo>
                  <a:pt x="227804" y="209155"/>
                </a:lnTo>
                <a:lnTo>
                  <a:pt x="183858" y="192433"/>
                </a:lnTo>
                <a:lnTo>
                  <a:pt x="157564" y="182801"/>
                </a:lnTo>
                <a:lnTo>
                  <a:pt x="134040" y="172341"/>
                </a:lnTo>
                <a:lnTo>
                  <a:pt x="117117" y="159072"/>
                </a:lnTo>
                <a:lnTo>
                  <a:pt x="110624" y="141011"/>
                </a:lnTo>
                <a:lnTo>
                  <a:pt x="115795" y="122309"/>
                </a:lnTo>
                <a:lnTo>
                  <a:pt x="130734" y="111089"/>
                </a:lnTo>
                <a:lnTo>
                  <a:pt x="154578" y="105623"/>
                </a:lnTo>
                <a:lnTo>
                  <a:pt x="186465" y="104185"/>
                </a:lnTo>
                <a:lnTo>
                  <a:pt x="206025" y="104796"/>
                </a:lnTo>
                <a:lnTo>
                  <a:pt x="231711" y="106953"/>
                </a:lnTo>
                <a:lnTo>
                  <a:pt x="263368" y="111142"/>
                </a:lnTo>
                <a:lnTo>
                  <a:pt x="300839" y="117849"/>
                </a:lnTo>
                <a:lnTo>
                  <a:pt x="300839" y="9769"/>
                </a:lnTo>
                <a:lnTo>
                  <a:pt x="291425" y="8242"/>
                </a:lnTo>
                <a:lnTo>
                  <a:pt x="265766" y="4884"/>
                </a:lnTo>
                <a:lnTo>
                  <a:pt x="227739" y="1526"/>
                </a:lnTo>
                <a:lnTo>
                  <a:pt x="1812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3A6161CF-9A2F-4A74-0953-82BC841D085C}"/>
              </a:ext>
            </a:extLst>
          </p:cNvPr>
          <p:cNvSpPr/>
          <p:nvPr userDrawn="1"/>
        </p:nvSpPr>
        <p:spPr>
          <a:xfrm>
            <a:off x="3901850" y="1548267"/>
            <a:ext cx="347345" cy="463550"/>
          </a:xfrm>
          <a:custGeom>
            <a:avLst/>
            <a:gdLst/>
            <a:ahLst/>
            <a:cxnLst/>
            <a:rect l="l" t="t" r="r" b="b"/>
            <a:pathLst>
              <a:path w="347345" h="463550">
                <a:moveTo>
                  <a:pt x="336565" y="0"/>
                </a:moveTo>
                <a:lnTo>
                  <a:pt x="27601" y="0"/>
                </a:lnTo>
                <a:lnTo>
                  <a:pt x="27601" y="106457"/>
                </a:lnTo>
                <a:lnTo>
                  <a:pt x="185994" y="106457"/>
                </a:lnTo>
                <a:lnTo>
                  <a:pt x="146634" y="159065"/>
                </a:lnTo>
                <a:lnTo>
                  <a:pt x="54186" y="284431"/>
                </a:lnTo>
                <a:lnTo>
                  <a:pt x="26553" y="325644"/>
                </a:lnTo>
                <a:lnTo>
                  <a:pt x="10055" y="362274"/>
                </a:lnTo>
                <a:lnTo>
                  <a:pt x="2077" y="404664"/>
                </a:lnTo>
                <a:lnTo>
                  <a:pt x="0" y="463158"/>
                </a:lnTo>
                <a:lnTo>
                  <a:pt x="346994" y="463158"/>
                </a:lnTo>
                <a:lnTo>
                  <a:pt x="346994" y="356690"/>
                </a:lnTo>
                <a:lnTo>
                  <a:pt x="135095" y="356690"/>
                </a:lnTo>
                <a:lnTo>
                  <a:pt x="291875" y="138822"/>
                </a:lnTo>
                <a:lnTo>
                  <a:pt x="315582" y="105221"/>
                </a:lnTo>
                <a:lnTo>
                  <a:pt x="329086" y="75375"/>
                </a:lnTo>
                <a:lnTo>
                  <a:pt x="335157" y="42548"/>
                </a:lnTo>
                <a:lnTo>
                  <a:pt x="3365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B983904A-C170-0D0A-71AA-D4E95100BB72}"/>
              </a:ext>
            </a:extLst>
          </p:cNvPr>
          <p:cNvSpPr/>
          <p:nvPr userDrawn="1"/>
        </p:nvSpPr>
        <p:spPr>
          <a:xfrm>
            <a:off x="3140694" y="1549145"/>
            <a:ext cx="424815" cy="464184"/>
          </a:xfrm>
          <a:custGeom>
            <a:avLst/>
            <a:gdLst/>
            <a:ahLst/>
            <a:cxnLst/>
            <a:rect l="l" t="t" r="r" b="b"/>
            <a:pathLst>
              <a:path w="424814" h="464185">
                <a:moveTo>
                  <a:pt x="424301" y="0"/>
                </a:moveTo>
                <a:lnTo>
                  <a:pt x="309226" y="0"/>
                </a:lnTo>
                <a:lnTo>
                  <a:pt x="212161" y="325550"/>
                </a:lnTo>
                <a:lnTo>
                  <a:pt x="115075" y="0"/>
                </a:lnTo>
                <a:lnTo>
                  <a:pt x="0" y="0"/>
                </a:lnTo>
                <a:lnTo>
                  <a:pt x="147964" y="463870"/>
                </a:lnTo>
                <a:lnTo>
                  <a:pt x="276399" y="463870"/>
                </a:lnTo>
                <a:lnTo>
                  <a:pt x="4243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7CEC4837-DAE5-4928-E3E5-76A1680CA5D0}"/>
              </a:ext>
            </a:extLst>
          </p:cNvPr>
          <p:cNvSpPr/>
          <p:nvPr userDrawn="1"/>
        </p:nvSpPr>
        <p:spPr>
          <a:xfrm>
            <a:off x="3613270" y="1539369"/>
            <a:ext cx="250825" cy="473709"/>
          </a:xfrm>
          <a:custGeom>
            <a:avLst/>
            <a:gdLst/>
            <a:ahLst/>
            <a:cxnLst/>
            <a:rect l="l" t="t" r="r" b="b"/>
            <a:pathLst>
              <a:path w="250825" h="473710">
                <a:moveTo>
                  <a:pt x="183156" y="0"/>
                </a:moveTo>
                <a:lnTo>
                  <a:pt x="106773" y="5309"/>
                </a:lnTo>
                <a:lnTo>
                  <a:pt x="49120" y="16989"/>
                </a:lnTo>
                <a:lnTo>
                  <a:pt x="12696" y="28668"/>
                </a:lnTo>
                <a:lnTo>
                  <a:pt x="0" y="33978"/>
                </a:lnTo>
                <a:lnTo>
                  <a:pt x="0" y="473650"/>
                </a:lnTo>
                <a:lnTo>
                  <a:pt x="106834" y="473650"/>
                </a:lnTo>
                <a:lnTo>
                  <a:pt x="106834" y="117786"/>
                </a:lnTo>
                <a:lnTo>
                  <a:pt x="122411" y="114016"/>
                </a:lnTo>
                <a:lnTo>
                  <a:pt x="140898" y="110835"/>
                </a:lnTo>
                <a:lnTo>
                  <a:pt x="162311" y="108638"/>
                </a:lnTo>
                <a:lnTo>
                  <a:pt x="186664" y="107818"/>
                </a:lnTo>
                <a:lnTo>
                  <a:pt x="203515" y="108423"/>
                </a:lnTo>
                <a:lnTo>
                  <a:pt x="219448" y="110109"/>
                </a:lnTo>
                <a:lnTo>
                  <a:pt x="234934" y="112686"/>
                </a:lnTo>
                <a:lnTo>
                  <a:pt x="250442" y="115965"/>
                </a:lnTo>
                <a:lnTo>
                  <a:pt x="250442" y="9769"/>
                </a:lnTo>
                <a:lnTo>
                  <a:pt x="234816" y="6038"/>
                </a:lnTo>
                <a:lnTo>
                  <a:pt x="217239" y="2925"/>
                </a:lnTo>
                <a:lnTo>
                  <a:pt x="199442" y="791"/>
                </a:lnTo>
                <a:lnTo>
                  <a:pt x="1831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9">
            <a:extLst>
              <a:ext uri="{FF2B5EF4-FFF2-40B4-BE49-F238E27FC236}">
                <a16:creationId xmlns:a16="http://schemas.microsoft.com/office/drawing/2014/main" id="{AD9D3C50-49CF-4550-33CD-F98FE5285979}"/>
              </a:ext>
            </a:extLst>
          </p:cNvPr>
          <p:cNvGrpSpPr/>
          <p:nvPr userDrawn="1"/>
        </p:nvGrpSpPr>
        <p:grpSpPr>
          <a:xfrm>
            <a:off x="3136717" y="1229180"/>
            <a:ext cx="673100" cy="243204"/>
            <a:chOff x="3136717" y="1229180"/>
            <a:chExt cx="673100" cy="243204"/>
          </a:xfrm>
        </p:grpSpPr>
        <p:pic>
          <p:nvPicPr>
            <p:cNvPr id="16" name="object 10">
              <a:extLst>
                <a:ext uri="{FF2B5EF4-FFF2-40B4-BE49-F238E27FC236}">
                  <a16:creationId xmlns:a16="http://schemas.microsoft.com/office/drawing/2014/main" id="{430A71B3-5A68-3C0A-492C-5A3BEE7457D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6717" y="1272440"/>
              <a:ext cx="115158" cy="150162"/>
            </a:xfrm>
            <a:prstGeom prst="rect">
              <a:avLst/>
            </a:prstGeom>
          </p:spPr>
        </p:pic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id="{2B0F9B46-6E1B-11FA-A454-14DFA219733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76981" y="1269538"/>
              <a:ext cx="135053" cy="155974"/>
            </a:xfrm>
            <a:prstGeom prst="rect">
              <a:avLst/>
            </a:prstGeom>
          </p:spPr>
        </p:pic>
        <p:pic>
          <p:nvPicPr>
            <p:cNvPr id="18" name="object 12">
              <a:extLst>
                <a:ext uri="{FF2B5EF4-FFF2-40B4-BE49-F238E27FC236}">
                  <a16:creationId xmlns:a16="http://schemas.microsoft.com/office/drawing/2014/main" id="{762AC837-27EB-09E2-5263-6E25D19FA31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9371" y="1268093"/>
              <a:ext cx="250492" cy="204171"/>
            </a:xfrm>
            <a:prstGeom prst="rect">
              <a:avLst/>
            </a:prstGeom>
          </p:spPr>
        </p:pic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FB027BCE-C7F3-BF4C-10D0-CB1252D9773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7598" y="1229180"/>
              <a:ext cx="82196" cy="194004"/>
            </a:xfrm>
            <a:prstGeom prst="rect">
              <a:avLst/>
            </a:prstGeom>
          </p:spPr>
        </p:pic>
      </p:grpSp>
      <p:sp>
        <p:nvSpPr>
          <p:cNvPr id="20" name="object 14">
            <a:extLst>
              <a:ext uri="{FF2B5EF4-FFF2-40B4-BE49-F238E27FC236}">
                <a16:creationId xmlns:a16="http://schemas.microsoft.com/office/drawing/2014/main" id="{3B24AA48-E082-070D-489D-508F995A36E7}"/>
              </a:ext>
            </a:extLst>
          </p:cNvPr>
          <p:cNvSpPr/>
          <p:nvPr userDrawn="1"/>
        </p:nvSpPr>
        <p:spPr>
          <a:xfrm>
            <a:off x="3918991" y="1212766"/>
            <a:ext cx="24130" cy="210185"/>
          </a:xfrm>
          <a:custGeom>
            <a:avLst/>
            <a:gdLst/>
            <a:ahLst/>
            <a:cxnLst/>
            <a:rect l="l" t="t" r="r" b="b"/>
            <a:pathLst>
              <a:path w="24129" h="210184">
                <a:moveTo>
                  <a:pt x="23075" y="59690"/>
                </a:moveTo>
                <a:lnTo>
                  <a:pt x="1003" y="59690"/>
                </a:lnTo>
                <a:lnTo>
                  <a:pt x="1003" y="209854"/>
                </a:lnTo>
                <a:lnTo>
                  <a:pt x="23075" y="209854"/>
                </a:lnTo>
                <a:lnTo>
                  <a:pt x="23075" y="59690"/>
                </a:lnTo>
                <a:close/>
              </a:path>
              <a:path w="24129" h="210184">
                <a:moveTo>
                  <a:pt x="23812" y="0"/>
                </a:moveTo>
                <a:lnTo>
                  <a:pt x="0" y="0"/>
                </a:lnTo>
                <a:lnTo>
                  <a:pt x="0" y="24968"/>
                </a:lnTo>
                <a:lnTo>
                  <a:pt x="23812" y="24968"/>
                </a:lnTo>
                <a:lnTo>
                  <a:pt x="23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15">
            <a:extLst>
              <a:ext uri="{FF2B5EF4-FFF2-40B4-BE49-F238E27FC236}">
                <a16:creationId xmlns:a16="http://schemas.microsoft.com/office/drawing/2014/main" id="{9B83A77C-81DD-5AC7-0A1A-BFE31FCDF729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17995" y="1272440"/>
            <a:ext cx="115158" cy="150162"/>
          </a:xfrm>
          <a:prstGeom prst="rect">
            <a:avLst/>
          </a:prstGeom>
        </p:spPr>
      </p:pic>
      <p:pic>
        <p:nvPicPr>
          <p:cNvPr id="22" name="object 16">
            <a:extLst>
              <a:ext uri="{FF2B5EF4-FFF2-40B4-BE49-F238E27FC236}">
                <a16:creationId xmlns:a16="http://schemas.microsoft.com/office/drawing/2014/main" id="{CB1FEEC9-C179-10AB-CE45-5F4D503A50B5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3991455" y="1270116"/>
            <a:ext cx="122425" cy="152487"/>
          </a:xfrm>
          <a:prstGeom prst="rect">
            <a:avLst/>
          </a:prstGeom>
        </p:spPr>
      </p:pic>
      <p:grpSp>
        <p:nvGrpSpPr>
          <p:cNvPr id="23" name="object 17">
            <a:extLst>
              <a:ext uri="{FF2B5EF4-FFF2-40B4-BE49-F238E27FC236}">
                <a16:creationId xmlns:a16="http://schemas.microsoft.com/office/drawing/2014/main" id="{F284754A-17A4-1101-E64F-9028BA0F970B}"/>
              </a:ext>
            </a:extLst>
          </p:cNvPr>
          <p:cNvGrpSpPr/>
          <p:nvPr userDrawn="1"/>
        </p:nvGrpSpPr>
        <p:grpSpPr>
          <a:xfrm>
            <a:off x="4359574" y="1206811"/>
            <a:ext cx="871855" cy="219075"/>
            <a:chOff x="4359574" y="1206811"/>
            <a:chExt cx="871855" cy="219075"/>
          </a:xfrm>
        </p:grpSpPr>
        <p:pic>
          <p:nvPicPr>
            <p:cNvPr id="24" name="object 18">
              <a:extLst>
                <a:ext uri="{FF2B5EF4-FFF2-40B4-BE49-F238E27FC236}">
                  <a16:creationId xmlns:a16="http://schemas.microsoft.com/office/drawing/2014/main" id="{F53A35CA-D41E-80B7-2E71-BDF96DBD660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9574" y="1269544"/>
              <a:ext cx="132592" cy="155963"/>
            </a:xfrm>
            <a:prstGeom prst="rect">
              <a:avLst/>
            </a:prstGeom>
          </p:spPr>
        </p:pic>
        <p:pic>
          <p:nvPicPr>
            <p:cNvPr id="25" name="object 19">
              <a:extLst>
                <a:ext uri="{FF2B5EF4-FFF2-40B4-BE49-F238E27FC236}">
                  <a16:creationId xmlns:a16="http://schemas.microsoft.com/office/drawing/2014/main" id="{F6600FC8-CAFB-9B6F-F969-6261089169D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3378" y="1269544"/>
              <a:ext cx="132592" cy="155963"/>
            </a:xfrm>
            <a:prstGeom prst="rect">
              <a:avLst/>
            </a:prstGeom>
          </p:spPr>
        </p:pic>
        <p:sp>
          <p:nvSpPr>
            <p:cNvPr id="26" name="object 20">
              <a:extLst>
                <a:ext uri="{FF2B5EF4-FFF2-40B4-BE49-F238E27FC236}">
                  <a16:creationId xmlns:a16="http://schemas.microsoft.com/office/drawing/2014/main" id="{BC1975CA-2C22-1CD5-F909-8A95E41031B3}"/>
                </a:ext>
              </a:extLst>
            </p:cNvPr>
            <p:cNvSpPr/>
            <p:nvPr/>
          </p:nvSpPr>
          <p:spPr>
            <a:xfrm>
              <a:off x="4694876" y="1206813"/>
              <a:ext cx="48260" cy="217804"/>
            </a:xfrm>
            <a:custGeom>
              <a:avLst/>
              <a:gdLst/>
              <a:ahLst/>
              <a:cxnLst/>
              <a:rect l="l" t="t" r="r" b="b"/>
              <a:pathLst>
                <a:path w="48260" h="217805">
                  <a:moveTo>
                    <a:pt x="22355" y="0"/>
                  </a:moveTo>
                  <a:lnTo>
                    <a:pt x="0" y="0"/>
                  </a:lnTo>
                  <a:lnTo>
                    <a:pt x="0" y="183250"/>
                  </a:lnTo>
                  <a:lnTo>
                    <a:pt x="22093" y="216359"/>
                  </a:lnTo>
                  <a:lnTo>
                    <a:pt x="27988" y="217386"/>
                  </a:lnTo>
                  <a:lnTo>
                    <a:pt x="35150" y="217386"/>
                  </a:lnTo>
                  <a:lnTo>
                    <a:pt x="36888" y="217386"/>
                  </a:lnTo>
                  <a:lnTo>
                    <a:pt x="43338" y="216537"/>
                  </a:lnTo>
                  <a:lnTo>
                    <a:pt x="47642" y="215344"/>
                  </a:lnTo>
                  <a:lnTo>
                    <a:pt x="47642" y="200538"/>
                  </a:lnTo>
                  <a:lnTo>
                    <a:pt x="39202" y="200402"/>
                  </a:lnTo>
                  <a:lnTo>
                    <a:pt x="34176" y="200098"/>
                  </a:lnTo>
                  <a:lnTo>
                    <a:pt x="30103" y="198035"/>
                  </a:lnTo>
                  <a:lnTo>
                    <a:pt x="23915" y="190392"/>
                  </a:lnTo>
                  <a:lnTo>
                    <a:pt x="22355" y="184381"/>
                  </a:lnTo>
                  <a:lnTo>
                    <a:pt x="223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1">
              <a:extLst>
                <a:ext uri="{FF2B5EF4-FFF2-40B4-BE49-F238E27FC236}">
                  <a16:creationId xmlns:a16="http://schemas.microsoft.com/office/drawing/2014/main" id="{90180F24-FC49-598A-8FCF-E6877A36C61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71701" y="1269541"/>
              <a:ext cx="123284" cy="155953"/>
            </a:xfrm>
            <a:prstGeom prst="rect">
              <a:avLst/>
            </a:prstGeom>
          </p:spPr>
        </p:pic>
        <p:pic>
          <p:nvPicPr>
            <p:cNvPr id="28" name="object 22">
              <a:extLst>
                <a:ext uri="{FF2B5EF4-FFF2-40B4-BE49-F238E27FC236}">
                  <a16:creationId xmlns:a16="http://schemas.microsoft.com/office/drawing/2014/main" id="{15FAB56C-19EA-12E4-6C28-F8FDBCEE322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39001" y="1270116"/>
              <a:ext cx="122425" cy="152487"/>
            </a:xfrm>
            <a:prstGeom prst="rect">
              <a:avLst/>
            </a:prstGeom>
          </p:spPr>
        </p:pic>
        <p:pic>
          <p:nvPicPr>
            <p:cNvPr id="29" name="object 23">
              <a:extLst>
                <a:ext uri="{FF2B5EF4-FFF2-40B4-BE49-F238E27FC236}">
                  <a16:creationId xmlns:a16="http://schemas.microsoft.com/office/drawing/2014/main" id="{BA245D15-7B3D-0EB6-6D50-6C7CEE1FEF9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96261" y="1206811"/>
              <a:ext cx="134917" cy="218684"/>
            </a:xfrm>
            <a:prstGeom prst="rect">
              <a:avLst/>
            </a:prstGeom>
          </p:spPr>
        </p:pic>
      </p:grpSp>
      <p:sp>
        <p:nvSpPr>
          <p:cNvPr id="34" name="Tijdelijke aanduiding voor afbeelding 33">
            <a:extLst>
              <a:ext uri="{FF2B5EF4-FFF2-40B4-BE49-F238E27FC236}">
                <a16:creationId xmlns:a16="http://schemas.microsoft.com/office/drawing/2014/main" id="{1F46E298-A70F-202F-A9D0-AF99FC195C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575675" y="1585836"/>
            <a:ext cx="11528425" cy="897262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een afbeelding toe te voegen</a:t>
            </a:r>
          </a:p>
        </p:txBody>
      </p:sp>
      <p:sp>
        <p:nvSpPr>
          <p:cNvPr id="36" name="Tijdelijke aanduiding voor afbeelding 35">
            <a:extLst>
              <a:ext uri="{FF2B5EF4-FFF2-40B4-BE49-F238E27FC236}">
                <a16:creationId xmlns:a16="http://schemas.microsoft.com/office/drawing/2014/main" id="{C4B0DBF6-2035-CBD7-D528-31DFE163E4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9927" y="8741543"/>
            <a:ext cx="5181600" cy="10398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de golf toe te voegen</a:t>
            </a:r>
          </a:p>
        </p:txBody>
      </p:sp>
      <p:sp>
        <p:nvSpPr>
          <p:cNvPr id="38" name="Tijdelijke aanduiding voor tekst 37">
            <a:extLst>
              <a:ext uri="{FF2B5EF4-FFF2-40B4-BE49-F238E27FC236}">
                <a16:creationId xmlns:a16="http://schemas.microsoft.com/office/drawing/2014/main" id="{3DDF4326-0938-CC9A-2B81-805BBA1BF1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3013" y="7559675"/>
            <a:ext cx="5181600" cy="457200"/>
          </a:xfrm>
          <a:prstGeom prst="rect">
            <a:avLst/>
          </a:prstGeom>
        </p:spPr>
        <p:txBody>
          <a:bodyPr/>
          <a:lstStyle>
            <a:lvl1pPr>
              <a:defRPr sz="2200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Eventueel ondertitel of korte toelichting</a:t>
            </a:r>
          </a:p>
        </p:txBody>
      </p:sp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E1D0B80C-B961-2CC3-34F8-1F8CA7F5D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6563" y="10562580"/>
            <a:ext cx="2389188" cy="354012"/>
          </a:xfrm>
          <a:prstGeom prst="rect">
            <a:avLst/>
          </a:prstGeom>
        </p:spPr>
        <p:txBody>
          <a:bodyPr lIns="90000"/>
          <a:lstStyle>
            <a:lvl1pPr>
              <a:defRPr b="0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/>
              <a:t>Ruimte voor datum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E54183B-848E-78A3-DEE6-D24D180B8E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6563" y="3658879"/>
            <a:ext cx="5761037" cy="2971800"/>
          </a:xfrm>
          <a:prstGeom prst="rect">
            <a:avLst/>
          </a:prstGeom>
        </p:spPr>
        <p:txBody>
          <a:bodyPr/>
          <a:lstStyle>
            <a:lvl1pPr>
              <a:defRPr sz="7300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nl-NL"/>
              <a:t>Ruimte voor titel van de presentatie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13FB929-CC46-1C96-E1D9-FFE34133367E}"/>
              </a:ext>
            </a:extLst>
          </p:cNvPr>
          <p:cNvSpPr/>
          <p:nvPr userDrawn="1"/>
        </p:nvSpPr>
        <p:spPr>
          <a:xfrm>
            <a:off x="0" y="2987675"/>
            <a:ext cx="9172575" cy="6272530"/>
          </a:xfrm>
          <a:custGeom>
            <a:avLst/>
            <a:gdLst/>
            <a:ahLst/>
            <a:cxnLst/>
            <a:rect l="l" t="t" r="r" b="b"/>
            <a:pathLst>
              <a:path w="9172575" h="6272530">
                <a:moveTo>
                  <a:pt x="9172495" y="0"/>
                </a:moveTo>
                <a:lnTo>
                  <a:pt x="0" y="0"/>
                </a:lnTo>
                <a:lnTo>
                  <a:pt x="0" y="6272060"/>
                </a:lnTo>
                <a:lnTo>
                  <a:pt x="9172495" y="6272060"/>
                </a:lnTo>
                <a:lnTo>
                  <a:pt x="9172495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8BD91D6-D325-5206-F519-C6DAC2DA3229}"/>
              </a:ext>
            </a:extLst>
          </p:cNvPr>
          <p:cNvSpPr/>
          <p:nvPr userDrawn="1"/>
        </p:nvSpPr>
        <p:spPr>
          <a:xfrm>
            <a:off x="1256563" y="952378"/>
            <a:ext cx="1289050" cy="1061085"/>
          </a:xfrm>
          <a:custGeom>
            <a:avLst/>
            <a:gdLst/>
            <a:ahLst/>
            <a:cxnLst/>
            <a:rect l="l" t="t" r="r" b="b"/>
            <a:pathLst>
              <a:path w="1289050" h="1061085">
                <a:moveTo>
                  <a:pt x="271856" y="555967"/>
                </a:moveTo>
                <a:lnTo>
                  <a:pt x="120332" y="396849"/>
                </a:lnTo>
                <a:lnTo>
                  <a:pt x="98399" y="381025"/>
                </a:lnTo>
                <a:lnTo>
                  <a:pt x="72986" y="375031"/>
                </a:lnTo>
                <a:lnTo>
                  <a:pt x="47205" y="379006"/>
                </a:lnTo>
                <a:lnTo>
                  <a:pt x="24130" y="393065"/>
                </a:lnTo>
                <a:lnTo>
                  <a:pt x="8318" y="414997"/>
                </a:lnTo>
                <a:lnTo>
                  <a:pt x="2349" y="440397"/>
                </a:lnTo>
                <a:lnTo>
                  <a:pt x="6311" y="466178"/>
                </a:lnTo>
                <a:lnTo>
                  <a:pt x="69710" y="544474"/>
                </a:lnTo>
                <a:lnTo>
                  <a:pt x="123964" y="553732"/>
                </a:lnTo>
                <a:lnTo>
                  <a:pt x="175145" y="558253"/>
                </a:lnTo>
                <a:lnTo>
                  <a:pt x="224053" y="558761"/>
                </a:lnTo>
                <a:lnTo>
                  <a:pt x="271856" y="555967"/>
                </a:lnTo>
                <a:close/>
              </a:path>
              <a:path w="1289050" h="1061085">
                <a:moveTo>
                  <a:pt x="479742" y="523278"/>
                </a:moveTo>
                <a:lnTo>
                  <a:pt x="117944" y="142544"/>
                </a:lnTo>
                <a:lnTo>
                  <a:pt x="96037" y="126707"/>
                </a:lnTo>
                <a:lnTo>
                  <a:pt x="70637" y="120713"/>
                </a:lnTo>
                <a:lnTo>
                  <a:pt x="44843" y="124688"/>
                </a:lnTo>
                <a:lnTo>
                  <a:pt x="21767" y="138747"/>
                </a:lnTo>
                <a:lnTo>
                  <a:pt x="5969" y="160642"/>
                </a:lnTo>
                <a:lnTo>
                  <a:pt x="0" y="186042"/>
                </a:lnTo>
                <a:lnTo>
                  <a:pt x="3962" y="211836"/>
                </a:lnTo>
                <a:lnTo>
                  <a:pt x="18008" y="234911"/>
                </a:lnTo>
                <a:lnTo>
                  <a:pt x="260959" y="487603"/>
                </a:lnTo>
                <a:lnTo>
                  <a:pt x="321310" y="550164"/>
                </a:lnTo>
                <a:lnTo>
                  <a:pt x="321551" y="550291"/>
                </a:lnTo>
                <a:lnTo>
                  <a:pt x="360832" y="544258"/>
                </a:lnTo>
                <a:lnTo>
                  <a:pt x="400062" y="537438"/>
                </a:lnTo>
                <a:lnTo>
                  <a:pt x="439585" y="530288"/>
                </a:lnTo>
                <a:lnTo>
                  <a:pt x="479742" y="523278"/>
                </a:lnTo>
                <a:close/>
              </a:path>
              <a:path w="1289050" h="1061085">
                <a:moveTo>
                  <a:pt x="665530" y="879551"/>
                </a:moveTo>
                <a:lnTo>
                  <a:pt x="644309" y="877328"/>
                </a:lnTo>
                <a:lnTo>
                  <a:pt x="625919" y="876947"/>
                </a:lnTo>
                <a:lnTo>
                  <a:pt x="608990" y="877646"/>
                </a:lnTo>
                <a:lnTo>
                  <a:pt x="538213" y="883069"/>
                </a:lnTo>
                <a:lnTo>
                  <a:pt x="487934" y="889355"/>
                </a:lnTo>
                <a:lnTo>
                  <a:pt x="440575" y="896886"/>
                </a:lnTo>
                <a:lnTo>
                  <a:pt x="351878" y="912901"/>
                </a:lnTo>
                <a:lnTo>
                  <a:pt x="309156" y="920064"/>
                </a:lnTo>
                <a:lnTo>
                  <a:pt x="266611" y="925741"/>
                </a:lnTo>
                <a:lnTo>
                  <a:pt x="223532" y="929271"/>
                </a:lnTo>
                <a:lnTo>
                  <a:pt x="179260" y="929995"/>
                </a:lnTo>
                <a:lnTo>
                  <a:pt x="133096" y="927201"/>
                </a:lnTo>
                <a:lnTo>
                  <a:pt x="84340" y="920242"/>
                </a:lnTo>
                <a:lnTo>
                  <a:pt x="32308" y="908443"/>
                </a:lnTo>
                <a:lnTo>
                  <a:pt x="20078" y="904595"/>
                </a:lnTo>
                <a:lnTo>
                  <a:pt x="3352" y="898817"/>
                </a:lnTo>
                <a:lnTo>
                  <a:pt x="3263" y="1023835"/>
                </a:lnTo>
                <a:lnTo>
                  <a:pt x="101473" y="1045591"/>
                </a:lnTo>
                <a:lnTo>
                  <a:pt x="161302" y="1051814"/>
                </a:lnTo>
                <a:lnTo>
                  <a:pt x="213652" y="1053249"/>
                </a:lnTo>
                <a:lnTo>
                  <a:pt x="260438" y="1050912"/>
                </a:lnTo>
                <a:lnTo>
                  <a:pt x="303530" y="1045806"/>
                </a:lnTo>
                <a:lnTo>
                  <a:pt x="344830" y="1038974"/>
                </a:lnTo>
                <a:lnTo>
                  <a:pt x="386232" y="1031430"/>
                </a:lnTo>
                <a:lnTo>
                  <a:pt x="429602" y="1024191"/>
                </a:lnTo>
                <a:lnTo>
                  <a:pt x="476846" y="1018298"/>
                </a:lnTo>
                <a:lnTo>
                  <a:pt x="529856" y="1014755"/>
                </a:lnTo>
                <a:lnTo>
                  <a:pt x="665530" y="879551"/>
                </a:lnTo>
                <a:close/>
              </a:path>
              <a:path w="1289050" h="1061085">
                <a:moveTo>
                  <a:pt x="706158" y="506679"/>
                </a:moveTo>
                <a:lnTo>
                  <a:pt x="245237" y="21805"/>
                </a:lnTo>
                <a:lnTo>
                  <a:pt x="223316" y="5981"/>
                </a:lnTo>
                <a:lnTo>
                  <a:pt x="197916" y="0"/>
                </a:lnTo>
                <a:lnTo>
                  <a:pt x="172110" y="3962"/>
                </a:lnTo>
                <a:lnTo>
                  <a:pt x="149021" y="18034"/>
                </a:lnTo>
                <a:lnTo>
                  <a:pt x="133210" y="39954"/>
                </a:lnTo>
                <a:lnTo>
                  <a:pt x="127203" y="65354"/>
                </a:lnTo>
                <a:lnTo>
                  <a:pt x="131178" y="91135"/>
                </a:lnTo>
                <a:lnTo>
                  <a:pt x="145262" y="114211"/>
                </a:lnTo>
                <a:lnTo>
                  <a:pt x="531888" y="515226"/>
                </a:lnTo>
                <a:lnTo>
                  <a:pt x="551738" y="512749"/>
                </a:lnTo>
                <a:lnTo>
                  <a:pt x="571855" y="510565"/>
                </a:lnTo>
                <a:lnTo>
                  <a:pt x="592340" y="508723"/>
                </a:lnTo>
                <a:lnTo>
                  <a:pt x="613333" y="507263"/>
                </a:lnTo>
                <a:lnTo>
                  <a:pt x="636917" y="506222"/>
                </a:lnTo>
                <a:lnTo>
                  <a:pt x="660273" y="505802"/>
                </a:lnTo>
                <a:lnTo>
                  <a:pt x="683361" y="505968"/>
                </a:lnTo>
                <a:lnTo>
                  <a:pt x="706158" y="506679"/>
                </a:lnTo>
                <a:close/>
              </a:path>
              <a:path w="1289050" h="1061085">
                <a:moveTo>
                  <a:pt x="815746" y="729157"/>
                </a:moveTo>
                <a:lnTo>
                  <a:pt x="766457" y="721194"/>
                </a:lnTo>
                <a:lnTo>
                  <a:pt x="714222" y="715899"/>
                </a:lnTo>
                <a:lnTo>
                  <a:pt x="659955" y="713714"/>
                </a:lnTo>
                <a:lnTo>
                  <a:pt x="604596" y="715035"/>
                </a:lnTo>
                <a:lnTo>
                  <a:pt x="553923" y="719277"/>
                </a:lnTo>
                <a:lnTo>
                  <a:pt x="505764" y="725538"/>
                </a:lnTo>
                <a:lnTo>
                  <a:pt x="459524" y="733132"/>
                </a:lnTo>
                <a:lnTo>
                  <a:pt x="370446" y="749414"/>
                </a:lnTo>
                <a:lnTo>
                  <a:pt x="326415" y="756678"/>
                </a:lnTo>
                <a:lnTo>
                  <a:pt x="281952" y="762406"/>
                </a:lnTo>
                <a:lnTo>
                  <a:pt x="236448" y="765898"/>
                </a:lnTo>
                <a:lnTo>
                  <a:pt x="189331" y="766432"/>
                </a:lnTo>
                <a:lnTo>
                  <a:pt x="139992" y="763282"/>
                </a:lnTo>
                <a:lnTo>
                  <a:pt x="87858" y="755764"/>
                </a:lnTo>
                <a:lnTo>
                  <a:pt x="32321" y="743140"/>
                </a:lnTo>
                <a:lnTo>
                  <a:pt x="20066" y="739305"/>
                </a:lnTo>
                <a:lnTo>
                  <a:pt x="3365" y="733577"/>
                </a:lnTo>
                <a:lnTo>
                  <a:pt x="3276" y="858583"/>
                </a:lnTo>
                <a:lnTo>
                  <a:pt x="84112" y="879932"/>
                </a:lnTo>
                <a:lnTo>
                  <a:pt x="133159" y="886917"/>
                </a:lnTo>
                <a:lnTo>
                  <a:pt x="180047" y="889800"/>
                </a:lnTo>
                <a:lnTo>
                  <a:pt x="225386" y="889254"/>
                </a:lnTo>
                <a:lnTo>
                  <a:pt x="269786" y="885939"/>
                </a:lnTo>
                <a:lnTo>
                  <a:pt x="313829" y="880491"/>
                </a:lnTo>
                <a:lnTo>
                  <a:pt x="358127" y="873582"/>
                </a:lnTo>
                <a:lnTo>
                  <a:pt x="449922" y="857999"/>
                </a:lnTo>
                <a:lnTo>
                  <a:pt x="498614" y="850646"/>
                </a:lnTo>
                <a:lnTo>
                  <a:pt x="549973" y="844448"/>
                </a:lnTo>
                <a:lnTo>
                  <a:pt x="604596" y="840079"/>
                </a:lnTo>
                <a:lnTo>
                  <a:pt x="628802" y="839241"/>
                </a:lnTo>
                <a:lnTo>
                  <a:pt x="652907" y="839520"/>
                </a:lnTo>
                <a:lnTo>
                  <a:pt x="677011" y="840905"/>
                </a:lnTo>
                <a:lnTo>
                  <a:pt x="701230" y="843330"/>
                </a:lnTo>
                <a:lnTo>
                  <a:pt x="801966" y="743559"/>
                </a:lnTo>
                <a:lnTo>
                  <a:pt x="814362" y="731037"/>
                </a:lnTo>
                <a:lnTo>
                  <a:pt x="815746" y="729157"/>
                </a:lnTo>
                <a:close/>
              </a:path>
              <a:path w="1289050" h="1061085">
                <a:moveTo>
                  <a:pt x="954151" y="590677"/>
                </a:moveTo>
                <a:lnTo>
                  <a:pt x="915682" y="580453"/>
                </a:lnTo>
                <a:lnTo>
                  <a:pt x="872337" y="570699"/>
                </a:lnTo>
                <a:lnTo>
                  <a:pt x="824750" y="562000"/>
                </a:lnTo>
                <a:lnTo>
                  <a:pt x="773557" y="554964"/>
                </a:lnTo>
                <a:lnTo>
                  <a:pt x="719378" y="550176"/>
                </a:lnTo>
                <a:lnTo>
                  <a:pt x="662851" y="548220"/>
                </a:lnTo>
                <a:lnTo>
                  <a:pt x="604596" y="549706"/>
                </a:lnTo>
                <a:lnTo>
                  <a:pt x="553923" y="553948"/>
                </a:lnTo>
                <a:lnTo>
                  <a:pt x="505764" y="560222"/>
                </a:lnTo>
                <a:lnTo>
                  <a:pt x="459524" y="567817"/>
                </a:lnTo>
                <a:lnTo>
                  <a:pt x="370446" y="584098"/>
                </a:lnTo>
                <a:lnTo>
                  <a:pt x="326415" y="591362"/>
                </a:lnTo>
                <a:lnTo>
                  <a:pt x="281952" y="597103"/>
                </a:lnTo>
                <a:lnTo>
                  <a:pt x="236448" y="600595"/>
                </a:lnTo>
                <a:lnTo>
                  <a:pt x="189331" y="601129"/>
                </a:lnTo>
                <a:lnTo>
                  <a:pt x="139992" y="597992"/>
                </a:lnTo>
                <a:lnTo>
                  <a:pt x="87858" y="590473"/>
                </a:lnTo>
                <a:lnTo>
                  <a:pt x="32321" y="577850"/>
                </a:lnTo>
                <a:lnTo>
                  <a:pt x="20066" y="574001"/>
                </a:lnTo>
                <a:lnTo>
                  <a:pt x="3365" y="568248"/>
                </a:lnTo>
                <a:lnTo>
                  <a:pt x="3276" y="693254"/>
                </a:lnTo>
                <a:lnTo>
                  <a:pt x="87858" y="715581"/>
                </a:lnTo>
                <a:lnTo>
                  <a:pt x="139992" y="723087"/>
                </a:lnTo>
                <a:lnTo>
                  <a:pt x="189331" y="726211"/>
                </a:lnTo>
                <a:lnTo>
                  <a:pt x="236448" y="725678"/>
                </a:lnTo>
                <a:lnTo>
                  <a:pt x="281952" y="722185"/>
                </a:lnTo>
                <a:lnTo>
                  <a:pt x="326415" y="716445"/>
                </a:lnTo>
                <a:lnTo>
                  <a:pt x="370446" y="709180"/>
                </a:lnTo>
                <a:lnTo>
                  <a:pt x="459524" y="692886"/>
                </a:lnTo>
                <a:lnTo>
                  <a:pt x="505764" y="685292"/>
                </a:lnTo>
                <a:lnTo>
                  <a:pt x="553923" y="679005"/>
                </a:lnTo>
                <a:lnTo>
                  <a:pt x="604596" y="674751"/>
                </a:lnTo>
                <a:lnTo>
                  <a:pt x="657974" y="673265"/>
                </a:lnTo>
                <a:lnTo>
                  <a:pt x="709942" y="674687"/>
                </a:lnTo>
                <a:lnTo>
                  <a:pt x="760031" y="678573"/>
                </a:lnTo>
                <a:lnTo>
                  <a:pt x="807745" y="684466"/>
                </a:lnTo>
                <a:lnTo>
                  <a:pt x="852614" y="691921"/>
                </a:lnTo>
                <a:lnTo>
                  <a:pt x="954151" y="590677"/>
                </a:lnTo>
                <a:close/>
              </a:path>
              <a:path w="1289050" h="1061085">
                <a:moveTo>
                  <a:pt x="990257" y="557237"/>
                </a:moveTo>
                <a:lnTo>
                  <a:pt x="892454" y="451053"/>
                </a:lnTo>
                <a:lnTo>
                  <a:pt x="724801" y="270535"/>
                </a:lnTo>
                <a:lnTo>
                  <a:pt x="495363" y="23990"/>
                </a:lnTo>
                <a:lnTo>
                  <a:pt x="447624" y="2171"/>
                </a:lnTo>
                <a:lnTo>
                  <a:pt x="422109" y="6159"/>
                </a:lnTo>
                <a:lnTo>
                  <a:pt x="399186" y="20243"/>
                </a:lnTo>
                <a:lnTo>
                  <a:pt x="383362" y="42125"/>
                </a:lnTo>
                <a:lnTo>
                  <a:pt x="377367" y="67513"/>
                </a:lnTo>
                <a:lnTo>
                  <a:pt x="381342" y="93306"/>
                </a:lnTo>
                <a:lnTo>
                  <a:pt x="576021" y="307886"/>
                </a:lnTo>
                <a:lnTo>
                  <a:pt x="675436" y="412902"/>
                </a:lnTo>
                <a:lnTo>
                  <a:pt x="728929" y="468515"/>
                </a:lnTo>
                <a:lnTo>
                  <a:pt x="772007" y="512000"/>
                </a:lnTo>
                <a:lnTo>
                  <a:pt x="810387" y="516674"/>
                </a:lnTo>
                <a:lnTo>
                  <a:pt x="846963" y="522389"/>
                </a:lnTo>
                <a:lnTo>
                  <a:pt x="913714" y="536054"/>
                </a:lnTo>
                <a:lnTo>
                  <a:pt x="954900" y="546620"/>
                </a:lnTo>
                <a:lnTo>
                  <a:pt x="973353" y="551967"/>
                </a:lnTo>
                <a:lnTo>
                  <a:pt x="990257" y="557237"/>
                </a:lnTo>
                <a:close/>
              </a:path>
              <a:path w="1289050" h="1061085">
                <a:moveTo>
                  <a:pt x="1288707" y="795337"/>
                </a:moveTo>
                <a:lnTo>
                  <a:pt x="1271562" y="670610"/>
                </a:lnTo>
                <a:lnTo>
                  <a:pt x="1233817" y="576465"/>
                </a:lnTo>
                <a:lnTo>
                  <a:pt x="1196073" y="516978"/>
                </a:lnTo>
                <a:lnTo>
                  <a:pt x="935278" y="227634"/>
                </a:lnTo>
                <a:lnTo>
                  <a:pt x="913180" y="248793"/>
                </a:lnTo>
                <a:lnTo>
                  <a:pt x="891222" y="282702"/>
                </a:lnTo>
                <a:lnTo>
                  <a:pt x="884313" y="322973"/>
                </a:lnTo>
                <a:lnTo>
                  <a:pt x="891400" y="364248"/>
                </a:lnTo>
                <a:lnTo>
                  <a:pt x="911428" y="401193"/>
                </a:lnTo>
                <a:lnTo>
                  <a:pt x="920064" y="411365"/>
                </a:lnTo>
                <a:lnTo>
                  <a:pt x="957643" y="449338"/>
                </a:lnTo>
                <a:lnTo>
                  <a:pt x="985126" y="477862"/>
                </a:lnTo>
                <a:lnTo>
                  <a:pt x="1015949" y="511213"/>
                </a:lnTo>
                <a:lnTo>
                  <a:pt x="1063574" y="563651"/>
                </a:lnTo>
                <a:lnTo>
                  <a:pt x="1121092" y="649046"/>
                </a:lnTo>
                <a:lnTo>
                  <a:pt x="1148499" y="727532"/>
                </a:lnTo>
                <a:lnTo>
                  <a:pt x="1156830" y="784987"/>
                </a:lnTo>
                <a:lnTo>
                  <a:pt x="1157147" y="807275"/>
                </a:lnTo>
                <a:lnTo>
                  <a:pt x="1157147" y="1060640"/>
                </a:lnTo>
                <a:lnTo>
                  <a:pt x="1288707" y="1060640"/>
                </a:lnTo>
                <a:lnTo>
                  <a:pt x="1288707" y="795337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7CE1257-DEB7-559B-5F51-117540092B3E}"/>
              </a:ext>
            </a:extLst>
          </p:cNvPr>
          <p:cNvSpPr/>
          <p:nvPr userDrawn="1"/>
        </p:nvSpPr>
        <p:spPr>
          <a:xfrm>
            <a:off x="4301345" y="1547984"/>
            <a:ext cx="930275" cy="52705"/>
          </a:xfrm>
          <a:custGeom>
            <a:avLst/>
            <a:gdLst/>
            <a:ahLst/>
            <a:cxnLst/>
            <a:rect l="l" t="t" r="r" b="b"/>
            <a:pathLst>
              <a:path w="930275" h="52705">
                <a:moveTo>
                  <a:pt x="929741" y="0"/>
                </a:moveTo>
                <a:lnTo>
                  <a:pt x="0" y="0"/>
                </a:lnTo>
                <a:lnTo>
                  <a:pt x="0" y="52218"/>
                </a:lnTo>
                <a:lnTo>
                  <a:pt x="929741" y="52218"/>
                </a:lnTo>
                <a:lnTo>
                  <a:pt x="929741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C14B5DA-254A-93D7-1DC2-07C9C0AB2A50}"/>
              </a:ext>
            </a:extLst>
          </p:cNvPr>
          <p:cNvSpPr/>
          <p:nvPr userDrawn="1"/>
        </p:nvSpPr>
        <p:spPr>
          <a:xfrm>
            <a:off x="2794600" y="1539367"/>
            <a:ext cx="320675" cy="483870"/>
          </a:xfrm>
          <a:custGeom>
            <a:avLst/>
            <a:gdLst/>
            <a:ahLst/>
            <a:cxnLst/>
            <a:rect l="l" t="t" r="r" b="b"/>
            <a:pathLst>
              <a:path w="320675" h="483869">
                <a:moveTo>
                  <a:pt x="181219" y="0"/>
                </a:moveTo>
                <a:lnTo>
                  <a:pt x="135725" y="2748"/>
                </a:lnTo>
                <a:lnTo>
                  <a:pt x="93186" y="12021"/>
                </a:lnTo>
                <a:lnTo>
                  <a:pt x="55973" y="29357"/>
                </a:lnTo>
                <a:lnTo>
                  <a:pt x="26457" y="56297"/>
                </a:lnTo>
                <a:lnTo>
                  <a:pt x="7009" y="94380"/>
                </a:lnTo>
                <a:lnTo>
                  <a:pt x="0" y="145147"/>
                </a:lnTo>
                <a:lnTo>
                  <a:pt x="9396" y="198927"/>
                </a:lnTo>
                <a:lnTo>
                  <a:pt x="33635" y="237047"/>
                </a:lnTo>
                <a:lnTo>
                  <a:pt x="66791" y="262638"/>
                </a:lnTo>
                <a:lnTo>
                  <a:pt x="102939" y="278829"/>
                </a:lnTo>
                <a:lnTo>
                  <a:pt x="139838" y="292022"/>
                </a:lnTo>
                <a:lnTo>
                  <a:pt x="164511" y="300480"/>
                </a:lnTo>
                <a:lnTo>
                  <a:pt x="186203" y="309245"/>
                </a:lnTo>
                <a:lnTo>
                  <a:pt x="201629" y="321134"/>
                </a:lnTo>
                <a:lnTo>
                  <a:pt x="207501" y="338963"/>
                </a:lnTo>
                <a:lnTo>
                  <a:pt x="201889" y="359460"/>
                </a:lnTo>
                <a:lnTo>
                  <a:pt x="186239" y="371914"/>
                </a:lnTo>
                <a:lnTo>
                  <a:pt x="162324" y="378091"/>
                </a:lnTo>
                <a:lnTo>
                  <a:pt x="131922" y="379758"/>
                </a:lnTo>
                <a:lnTo>
                  <a:pt x="102550" y="378711"/>
                </a:lnTo>
                <a:lnTo>
                  <a:pt x="70639" y="375636"/>
                </a:lnTo>
                <a:lnTo>
                  <a:pt x="38582" y="370627"/>
                </a:lnTo>
                <a:lnTo>
                  <a:pt x="8774" y="363779"/>
                </a:lnTo>
                <a:lnTo>
                  <a:pt x="8774" y="473660"/>
                </a:lnTo>
                <a:lnTo>
                  <a:pt x="39499" y="478437"/>
                </a:lnTo>
                <a:lnTo>
                  <a:pt x="70747" y="481556"/>
                </a:lnTo>
                <a:lnTo>
                  <a:pt x="103340" y="483252"/>
                </a:lnTo>
                <a:lnTo>
                  <a:pt x="138100" y="483765"/>
                </a:lnTo>
                <a:lnTo>
                  <a:pt x="181822" y="481850"/>
                </a:lnTo>
                <a:lnTo>
                  <a:pt x="224006" y="474295"/>
                </a:lnTo>
                <a:lnTo>
                  <a:pt x="261793" y="458386"/>
                </a:lnTo>
                <a:lnTo>
                  <a:pt x="292323" y="431407"/>
                </a:lnTo>
                <a:lnTo>
                  <a:pt x="312738" y="390644"/>
                </a:lnTo>
                <a:lnTo>
                  <a:pt x="320178" y="333382"/>
                </a:lnTo>
                <a:lnTo>
                  <a:pt x="312422" y="284647"/>
                </a:lnTo>
                <a:lnTo>
                  <a:pt x="291798" y="249834"/>
                </a:lnTo>
                <a:lnTo>
                  <a:pt x="262270" y="225737"/>
                </a:lnTo>
                <a:lnTo>
                  <a:pt x="227804" y="209155"/>
                </a:lnTo>
                <a:lnTo>
                  <a:pt x="183858" y="192433"/>
                </a:lnTo>
                <a:lnTo>
                  <a:pt x="157564" y="182801"/>
                </a:lnTo>
                <a:lnTo>
                  <a:pt x="134040" y="172341"/>
                </a:lnTo>
                <a:lnTo>
                  <a:pt x="117117" y="159072"/>
                </a:lnTo>
                <a:lnTo>
                  <a:pt x="110624" y="141011"/>
                </a:lnTo>
                <a:lnTo>
                  <a:pt x="115795" y="122309"/>
                </a:lnTo>
                <a:lnTo>
                  <a:pt x="130734" y="111089"/>
                </a:lnTo>
                <a:lnTo>
                  <a:pt x="154578" y="105623"/>
                </a:lnTo>
                <a:lnTo>
                  <a:pt x="186465" y="104185"/>
                </a:lnTo>
                <a:lnTo>
                  <a:pt x="206025" y="104796"/>
                </a:lnTo>
                <a:lnTo>
                  <a:pt x="231711" y="106953"/>
                </a:lnTo>
                <a:lnTo>
                  <a:pt x="263368" y="111142"/>
                </a:lnTo>
                <a:lnTo>
                  <a:pt x="300839" y="117849"/>
                </a:lnTo>
                <a:lnTo>
                  <a:pt x="300839" y="9769"/>
                </a:lnTo>
                <a:lnTo>
                  <a:pt x="291425" y="8242"/>
                </a:lnTo>
                <a:lnTo>
                  <a:pt x="265766" y="4884"/>
                </a:lnTo>
                <a:lnTo>
                  <a:pt x="227739" y="1526"/>
                </a:lnTo>
                <a:lnTo>
                  <a:pt x="1812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267EDC2D-F236-7584-ACA2-32ABF499E1FE}"/>
              </a:ext>
            </a:extLst>
          </p:cNvPr>
          <p:cNvSpPr/>
          <p:nvPr userDrawn="1"/>
        </p:nvSpPr>
        <p:spPr>
          <a:xfrm>
            <a:off x="3901850" y="1548267"/>
            <a:ext cx="347345" cy="463550"/>
          </a:xfrm>
          <a:custGeom>
            <a:avLst/>
            <a:gdLst/>
            <a:ahLst/>
            <a:cxnLst/>
            <a:rect l="l" t="t" r="r" b="b"/>
            <a:pathLst>
              <a:path w="347345" h="463550">
                <a:moveTo>
                  <a:pt x="336565" y="0"/>
                </a:moveTo>
                <a:lnTo>
                  <a:pt x="27601" y="0"/>
                </a:lnTo>
                <a:lnTo>
                  <a:pt x="27601" y="106457"/>
                </a:lnTo>
                <a:lnTo>
                  <a:pt x="185994" y="106457"/>
                </a:lnTo>
                <a:lnTo>
                  <a:pt x="146634" y="159065"/>
                </a:lnTo>
                <a:lnTo>
                  <a:pt x="54186" y="284431"/>
                </a:lnTo>
                <a:lnTo>
                  <a:pt x="26553" y="325644"/>
                </a:lnTo>
                <a:lnTo>
                  <a:pt x="10055" y="362274"/>
                </a:lnTo>
                <a:lnTo>
                  <a:pt x="2077" y="404664"/>
                </a:lnTo>
                <a:lnTo>
                  <a:pt x="0" y="463158"/>
                </a:lnTo>
                <a:lnTo>
                  <a:pt x="346994" y="463158"/>
                </a:lnTo>
                <a:lnTo>
                  <a:pt x="346994" y="356690"/>
                </a:lnTo>
                <a:lnTo>
                  <a:pt x="135095" y="356690"/>
                </a:lnTo>
                <a:lnTo>
                  <a:pt x="291875" y="138822"/>
                </a:lnTo>
                <a:lnTo>
                  <a:pt x="315582" y="105221"/>
                </a:lnTo>
                <a:lnTo>
                  <a:pt x="329086" y="75375"/>
                </a:lnTo>
                <a:lnTo>
                  <a:pt x="335157" y="42548"/>
                </a:lnTo>
                <a:lnTo>
                  <a:pt x="3365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4D1B4F4-E3E2-19D4-D1F6-0104E583E03C}"/>
              </a:ext>
            </a:extLst>
          </p:cNvPr>
          <p:cNvSpPr/>
          <p:nvPr userDrawn="1"/>
        </p:nvSpPr>
        <p:spPr>
          <a:xfrm>
            <a:off x="3140694" y="1549145"/>
            <a:ext cx="424815" cy="464184"/>
          </a:xfrm>
          <a:custGeom>
            <a:avLst/>
            <a:gdLst/>
            <a:ahLst/>
            <a:cxnLst/>
            <a:rect l="l" t="t" r="r" b="b"/>
            <a:pathLst>
              <a:path w="424814" h="464185">
                <a:moveTo>
                  <a:pt x="424301" y="0"/>
                </a:moveTo>
                <a:lnTo>
                  <a:pt x="309226" y="0"/>
                </a:lnTo>
                <a:lnTo>
                  <a:pt x="212161" y="325550"/>
                </a:lnTo>
                <a:lnTo>
                  <a:pt x="115075" y="0"/>
                </a:lnTo>
                <a:lnTo>
                  <a:pt x="0" y="0"/>
                </a:lnTo>
                <a:lnTo>
                  <a:pt x="147964" y="463870"/>
                </a:lnTo>
                <a:lnTo>
                  <a:pt x="276399" y="463870"/>
                </a:lnTo>
                <a:lnTo>
                  <a:pt x="4243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AC95F-D8F6-091C-785C-7448671955E2}"/>
              </a:ext>
            </a:extLst>
          </p:cNvPr>
          <p:cNvSpPr/>
          <p:nvPr userDrawn="1"/>
        </p:nvSpPr>
        <p:spPr>
          <a:xfrm>
            <a:off x="3613270" y="1539369"/>
            <a:ext cx="250825" cy="473709"/>
          </a:xfrm>
          <a:custGeom>
            <a:avLst/>
            <a:gdLst/>
            <a:ahLst/>
            <a:cxnLst/>
            <a:rect l="l" t="t" r="r" b="b"/>
            <a:pathLst>
              <a:path w="250825" h="473710">
                <a:moveTo>
                  <a:pt x="183156" y="0"/>
                </a:moveTo>
                <a:lnTo>
                  <a:pt x="106773" y="5309"/>
                </a:lnTo>
                <a:lnTo>
                  <a:pt x="49120" y="16989"/>
                </a:lnTo>
                <a:lnTo>
                  <a:pt x="12696" y="28668"/>
                </a:lnTo>
                <a:lnTo>
                  <a:pt x="0" y="33978"/>
                </a:lnTo>
                <a:lnTo>
                  <a:pt x="0" y="473650"/>
                </a:lnTo>
                <a:lnTo>
                  <a:pt x="106834" y="473650"/>
                </a:lnTo>
                <a:lnTo>
                  <a:pt x="106834" y="117786"/>
                </a:lnTo>
                <a:lnTo>
                  <a:pt x="122411" y="114016"/>
                </a:lnTo>
                <a:lnTo>
                  <a:pt x="140898" y="110835"/>
                </a:lnTo>
                <a:lnTo>
                  <a:pt x="162311" y="108638"/>
                </a:lnTo>
                <a:lnTo>
                  <a:pt x="186664" y="107818"/>
                </a:lnTo>
                <a:lnTo>
                  <a:pt x="203515" y="108423"/>
                </a:lnTo>
                <a:lnTo>
                  <a:pt x="219448" y="110109"/>
                </a:lnTo>
                <a:lnTo>
                  <a:pt x="234934" y="112686"/>
                </a:lnTo>
                <a:lnTo>
                  <a:pt x="250442" y="115965"/>
                </a:lnTo>
                <a:lnTo>
                  <a:pt x="250442" y="9769"/>
                </a:lnTo>
                <a:lnTo>
                  <a:pt x="234816" y="6038"/>
                </a:lnTo>
                <a:lnTo>
                  <a:pt x="217239" y="2925"/>
                </a:lnTo>
                <a:lnTo>
                  <a:pt x="199442" y="791"/>
                </a:lnTo>
                <a:lnTo>
                  <a:pt x="1831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9">
            <a:extLst>
              <a:ext uri="{FF2B5EF4-FFF2-40B4-BE49-F238E27FC236}">
                <a16:creationId xmlns:a16="http://schemas.microsoft.com/office/drawing/2014/main" id="{F4EF04FE-51BF-72C5-4C85-D0FC7374FE64}"/>
              </a:ext>
            </a:extLst>
          </p:cNvPr>
          <p:cNvGrpSpPr/>
          <p:nvPr userDrawn="1"/>
        </p:nvGrpSpPr>
        <p:grpSpPr>
          <a:xfrm>
            <a:off x="3136717" y="1229180"/>
            <a:ext cx="673100" cy="243204"/>
            <a:chOff x="3136717" y="1229180"/>
            <a:chExt cx="673100" cy="243204"/>
          </a:xfrm>
        </p:grpSpPr>
        <p:pic>
          <p:nvPicPr>
            <p:cNvPr id="11" name="object 10">
              <a:extLst>
                <a:ext uri="{FF2B5EF4-FFF2-40B4-BE49-F238E27FC236}">
                  <a16:creationId xmlns:a16="http://schemas.microsoft.com/office/drawing/2014/main" id="{3F27FB23-EE45-9C62-A002-80FC8A56EA2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6717" y="1272440"/>
              <a:ext cx="115158" cy="150162"/>
            </a:xfrm>
            <a:prstGeom prst="rect">
              <a:avLst/>
            </a:prstGeom>
          </p:spPr>
        </p:pic>
        <p:pic>
          <p:nvPicPr>
            <p:cNvPr id="12" name="object 11">
              <a:extLst>
                <a:ext uri="{FF2B5EF4-FFF2-40B4-BE49-F238E27FC236}">
                  <a16:creationId xmlns:a16="http://schemas.microsoft.com/office/drawing/2014/main" id="{0544B771-F52F-5E0E-CB24-085EB8C130A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981" y="1269538"/>
              <a:ext cx="135053" cy="155974"/>
            </a:xfrm>
            <a:prstGeom prst="rect">
              <a:avLst/>
            </a:prstGeom>
          </p:spPr>
        </p:pic>
        <p:pic>
          <p:nvPicPr>
            <p:cNvPr id="13" name="object 12">
              <a:extLst>
                <a:ext uri="{FF2B5EF4-FFF2-40B4-BE49-F238E27FC236}">
                  <a16:creationId xmlns:a16="http://schemas.microsoft.com/office/drawing/2014/main" id="{3C40AA26-463D-A723-2AB9-9B3682F39C0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9371" y="1268093"/>
              <a:ext cx="250492" cy="204171"/>
            </a:xfrm>
            <a:prstGeom prst="rect">
              <a:avLst/>
            </a:prstGeom>
          </p:spPr>
        </p:pic>
        <p:pic>
          <p:nvPicPr>
            <p:cNvPr id="14" name="object 13">
              <a:extLst>
                <a:ext uri="{FF2B5EF4-FFF2-40B4-BE49-F238E27FC236}">
                  <a16:creationId xmlns:a16="http://schemas.microsoft.com/office/drawing/2014/main" id="{FA2AC879-51A5-6EF3-965F-471CB382DC20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7598" y="1229180"/>
              <a:ext cx="82196" cy="194004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ED7AAE0C-BAB1-5656-49CE-897029F40402}"/>
              </a:ext>
            </a:extLst>
          </p:cNvPr>
          <p:cNvSpPr/>
          <p:nvPr userDrawn="1"/>
        </p:nvSpPr>
        <p:spPr>
          <a:xfrm>
            <a:off x="3918991" y="1212766"/>
            <a:ext cx="24130" cy="210185"/>
          </a:xfrm>
          <a:custGeom>
            <a:avLst/>
            <a:gdLst/>
            <a:ahLst/>
            <a:cxnLst/>
            <a:rect l="l" t="t" r="r" b="b"/>
            <a:pathLst>
              <a:path w="24129" h="210184">
                <a:moveTo>
                  <a:pt x="23075" y="59690"/>
                </a:moveTo>
                <a:lnTo>
                  <a:pt x="1003" y="59690"/>
                </a:lnTo>
                <a:lnTo>
                  <a:pt x="1003" y="209854"/>
                </a:lnTo>
                <a:lnTo>
                  <a:pt x="23075" y="209854"/>
                </a:lnTo>
                <a:lnTo>
                  <a:pt x="23075" y="59690"/>
                </a:lnTo>
                <a:close/>
              </a:path>
              <a:path w="24129" h="210184">
                <a:moveTo>
                  <a:pt x="23812" y="0"/>
                </a:moveTo>
                <a:lnTo>
                  <a:pt x="0" y="0"/>
                </a:lnTo>
                <a:lnTo>
                  <a:pt x="0" y="24968"/>
                </a:lnTo>
                <a:lnTo>
                  <a:pt x="23812" y="24968"/>
                </a:lnTo>
                <a:lnTo>
                  <a:pt x="23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5">
            <a:extLst>
              <a:ext uri="{FF2B5EF4-FFF2-40B4-BE49-F238E27FC236}">
                <a16:creationId xmlns:a16="http://schemas.microsoft.com/office/drawing/2014/main" id="{F02DC49D-A586-AEF0-D71B-E79632C6326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17995" y="1272440"/>
            <a:ext cx="115158" cy="150162"/>
          </a:xfrm>
          <a:prstGeom prst="rect">
            <a:avLst/>
          </a:prstGeom>
        </p:spPr>
      </p:pic>
      <p:pic>
        <p:nvPicPr>
          <p:cNvPr id="17" name="object 16">
            <a:extLst>
              <a:ext uri="{FF2B5EF4-FFF2-40B4-BE49-F238E27FC236}">
                <a16:creationId xmlns:a16="http://schemas.microsoft.com/office/drawing/2014/main" id="{A3D490BD-B6A6-6B20-7197-B9357B94E6CB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3991455" y="1270116"/>
            <a:ext cx="122425" cy="152487"/>
          </a:xfrm>
          <a:prstGeom prst="rect">
            <a:avLst/>
          </a:prstGeom>
        </p:spPr>
      </p:pic>
      <p:grpSp>
        <p:nvGrpSpPr>
          <p:cNvPr id="18" name="object 17">
            <a:extLst>
              <a:ext uri="{FF2B5EF4-FFF2-40B4-BE49-F238E27FC236}">
                <a16:creationId xmlns:a16="http://schemas.microsoft.com/office/drawing/2014/main" id="{06AC2E82-6A16-EBD7-CC26-4AFEC6336767}"/>
              </a:ext>
            </a:extLst>
          </p:cNvPr>
          <p:cNvGrpSpPr/>
          <p:nvPr userDrawn="1"/>
        </p:nvGrpSpPr>
        <p:grpSpPr>
          <a:xfrm>
            <a:off x="4359574" y="1206811"/>
            <a:ext cx="871855" cy="219075"/>
            <a:chOff x="4359574" y="1206811"/>
            <a:chExt cx="871855" cy="219075"/>
          </a:xfrm>
        </p:grpSpPr>
        <p:pic>
          <p:nvPicPr>
            <p:cNvPr id="19" name="object 18">
              <a:extLst>
                <a:ext uri="{FF2B5EF4-FFF2-40B4-BE49-F238E27FC236}">
                  <a16:creationId xmlns:a16="http://schemas.microsoft.com/office/drawing/2014/main" id="{7D77358D-E8B7-E151-C725-F0C19E45D83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9574" y="1269544"/>
              <a:ext cx="132592" cy="155963"/>
            </a:xfrm>
            <a:prstGeom prst="rect">
              <a:avLst/>
            </a:prstGeom>
          </p:spPr>
        </p:pic>
        <p:pic>
          <p:nvPicPr>
            <p:cNvPr id="20" name="object 19">
              <a:extLst>
                <a:ext uri="{FF2B5EF4-FFF2-40B4-BE49-F238E27FC236}">
                  <a16:creationId xmlns:a16="http://schemas.microsoft.com/office/drawing/2014/main" id="{62A63FD5-D0BB-718B-0624-0F2D25458FA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23378" y="1269544"/>
              <a:ext cx="132592" cy="155963"/>
            </a:xfrm>
            <a:prstGeom prst="rect">
              <a:avLst/>
            </a:prstGeom>
          </p:spPr>
        </p:pic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952DD13B-D10E-6FC3-A823-2DFDEB0658EE}"/>
                </a:ext>
              </a:extLst>
            </p:cNvPr>
            <p:cNvSpPr/>
            <p:nvPr/>
          </p:nvSpPr>
          <p:spPr>
            <a:xfrm>
              <a:off x="4694876" y="1206813"/>
              <a:ext cx="48260" cy="217804"/>
            </a:xfrm>
            <a:custGeom>
              <a:avLst/>
              <a:gdLst/>
              <a:ahLst/>
              <a:cxnLst/>
              <a:rect l="l" t="t" r="r" b="b"/>
              <a:pathLst>
                <a:path w="48260" h="217805">
                  <a:moveTo>
                    <a:pt x="22355" y="0"/>
                  </a:moveTo>
                  <a:lnTo>
                    <a:pt x="0" y="0"/>
                  </a:lnTo>
                  <a:lnTo>
                    <a:pt x="0" y="183250"/>
                  </a:lnTo>
                  <a:lnTo>
                    <a:pt x="22093" y="216359"/>
                  </a:lnTo>
                  <a:lnTo>
                    <a:pt x="27988" y="217386"/>
                  </a:lnTo>
                  <a:lnTo>
                    <a:pt x="35150" y="217386"/>
                  </a:lnTo>
                  <a:lnTo>
                    <a:pt x="36888" y="217386"/>
                  </a:lnTo>
                  <a:lnTo>
                    <a:pt x="43338" y="216537"/>
                  </a:lnTo>
                  <a:lnTo>
                    <a:pt x="47642" y="215344"/>
                  </a:lnTo>
                  <a:lnTo>
                    <a:pt x="47642" y="200538"/>
                  </a:lnTo>
                  <a:lnTo>
                    <a:pt x="39202" y="200402"/>
                  </a:lnTo>
                  <a:lnTo>
                    <a:pt x="34176" y="200098"/>
                  </a:lnTo>
                  <a:lnTo>
                    <a:pt x="30103" y="198035"/>
                  </a:lnTo>
                  <a:lnTo>
                    <a:pt x="23915" y="190392"/>
                  </a:lnTo>
                  <a:lnTo>
                    <a:pt x="22355" y="184381"/>
                  </a:lnTo>
                  <a:lnTo>
                    <a:pt x="223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1">
              <a:extLst>
                <a:ext uri="{FF2B5EF4-FFF2-40B4-BE49-F238E27FC236}">
                  <a16:creationId xmlns:a16="http://schemas.microsoft.com/office/drawing/2014/main" id="{1F3EF15C-4ABB-2CED-E3BD-8F2CE34D1C1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71701" y="1269541"/>
              <a:ext cx="123284" cy="155953"/>
            </a:xfrm>
            <a:prstGeom prst="rect">
              <a:avLst/>
            </a:prstGeom>
          </p:spPr>
        </p:pic>
        <p:pic>
          <p:nvPicPr>
            <p:cNvPr id="23" name="object 22">
              <a:extLst>
                <a:ext uri="{FF2B5EF4-FFF2-40B4-BE49-F238E27FC236}">
                  <a16:creationId xmlns:a16="http://schemas.microsoft.com/office/drawing/2014/main" id="{61CD92EF-0ED4-ED21-FDD2-9E8D979CC11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9001" y="1270116"/>
              <a:ext cx="122425" cy="152487"/>
            </a:xfrm>
            <a:prstGeom prst="rect">
              <a:avLst/>
            </a:prstGeom>
          </p:spPr>
        </p:pic>
        <p:pic>
          <p:nvPicPr>
            <p:cNvPr id="24" name="object 23">
              <a:extLst>
                <a:ext uri="{FF2B5EF4-FFF2-40B4-BE49-F238E27FC236}">
                  <a16:creationId xmlns:a16="http://schemas.microsoft.com/office/drawing/2014/main" id="{BA77FF77-FAAA-DFC0-4FBE-3D4B1AE0E29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6261" y="1206811"/>
              <a:ext cx="134917" cy="218684"/>
            </a:xfrm>
            <a:prstGeom prst="rect">
              <a:avLst/>
            </a:prstGeom>
          </p:spPr>
        </p:pic>
      </p:grpSp>
      <p:pic>
        <p:nvPicPr>
          <p:cNvPr id="25" name="object 25">
            <a:extLst>
              <a:ext uri="{FF2B5EF4-FFF2-40B4-BE49-F238E27FC236}">
                <a16:creationId xmlns:a16="http://schemas.microsoft.com/office/drawing/2014/main" id="{BA53F4D7-0172-8EBD-3FBC-A3685C7C5E95}"/>
              </a:ext>
            </a:extLst>
          </p:cNvPr>
          <p:cNvPicPr/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8575655" y="1581108"/>
            <a:ext cx="11528444" cy="8968151"/>
          </a:xfrm>
          <a:prstGeom prst="rect">
            <a:avLst/>
          </a:prstGeom>
        </p:spPr>
      </p:pic>
      <p:sp>
        <p:nvSpPr>
          <p:cNvPr id="28" name="object 28">
            <a:extLst>
              <a:ext uri="{FF2B5EF4-FFF2-40B4-BE49-F238E27FC236}">
                <a16:creationId xmlns:a16="http://schemas.microsoft.com/office/drawing/2014/main" id="{2F2609EE-1907-532C-2497-DE6B4677D577}"/>
              </a:ext>
            </a:extLst>
          </p:cNvPr>
          <p:cNvSpPr/>
          <p:nvPr userDrawn="1"/>
        </p:nvSpPr>
        <p:spPr>
          <a:xfrm>
            <a:off x="16288287" y="952313"/>
            <a:ext cx="2324100" cy="299720"/>
          </a:xfrm>
          <a:custGeom>
            <a:avLst/>
            <a:gdLst/>
            <a:ahLst/>
            <a:cxnLst/>
            <a:rect l="l" t="t" r="r" b="b"/>
            <a:pathLst>
              <a:path w="2324100" h="299719">
                <a:moveTo>
                  <a:pt x="59485" y="89923"/>
                </a:moveTo>
                <a:lnTo>
                  <a:pt x="0" y="89923"/>
                </a:lnTo>
                <a:lnTo>
                  <a:pt x="68039" y="295634"/>
                </a:lnTo>
                <a:lnTo>
                  <a:pt x="117179" y="295634"/>
                </a:lnTo>
                <a:lnTo>
                  <a:pt x="146024" y="203721"/>
                </a:lnTo>
                <a:lnTo>
                  <a:pt x="95096" y="203721"/>
                </a:lnTo>
                <a:lnTo>
                  <a:pt x="59485" y="89923"/>
                </a:lnTo>
                <a:close/>
              </a:path>
              <a:path w="2324100" h="299719">
                <a:moveTo>
                  <a:pt x="205202" y="183428"/>
                </a:moveTo>
                <a:lnTo>
                  <a:pt x="152393" y="183428"/>
                </a:lnTo>
                <a:lnTo>
                  <a:pt x="187010" y="295634"/>
                </a:lnTo>
                <a:lnTo>
                  <a:pt x="237940" y="295634"/>
                </a:lnTo>
                <a:lnTo>
                  <a:pt x="269162" y="203920"/>
                </a:lnTo>
                <a:lnTo>
                  <a:pt x="211281" y="203920"/>
                </a:lnTo>
                <a:lnTo>
                  <a:pt x="205202" y="183428"/>
                </a:lnTo>
                <a:close/>
              </a:path>
              <a:path w="2324100" h="299719">
                <a:moveTo>
                  <a:pt x="307969" y="89923"/>
                </a:moveTo>
                <a:lnTo>
                  <a:pt x="247091" y="89923"/>
                </a:lnTo>
                <a:lnTo>
                  <a:pt x="212077" y="203920"/>
                </a:lnTo>
                <a:lnTo>
                  <a:pt x="269162" y="203920"/>
                </a:lnTo>
                <a:lnTo>
                  <a:pt x="307969" y="89923"/>
                </a:lnTo>
                <a:close/>
              </a:path>
              <a:path w="2324100" h="299719">
                <a:moveTo>
                  <a:pt x="177460" y="89923"/>
                </a:moveTo>
                <a:lnTo>
                  <a:pt x="129912" y="89923"/>
                </a:lnTo>
                <a:lnTo>
                  <a:pt x="95892" y="203721"/>
                </a:lnTo>
                <a:lnTo>
                  <a:pt x="146024" y="203721"/>
                </a:lnTo>
                <a:lnTo>
                  <a:pt x="152393" y="183428"/>
                </a:lnTo>
                <a:lnTo>
                  <a:pt x="205202" y="183428"/>
                </a:lnTo>
                <a:lnTo>
                  <a:pt x="177460" y="89923"/>
                </a:lnTo>
                <a:close/>
              </a:path>
              <a:path w="2324100" h="299719">
                <a:moveTo>
                  <a:pt x="384962" y="89923"/>
                </a:moveTo>
                <a:lnTo>
                  <a:pt x="325477" y="89923"/>
                </a:lnTo>
                <a:lnTo>
                  <a:pt x="393516" y="295634"/>
                </a:lnTo>
                <a:lnTo>
                  <a:pt x="442656" y="295634"/>
                </a:lnTo>
                <a:lnTo>
                  <a:pt x="471501" y="203721"/>
                </a:lnTo>
                <a:lnTo>
                  <a:pt x="420573" y="203721"/>
                </a:lnTo>
                <a:lnTo>
                  <a:pt x="384962" y="89923"/>
                </a:lnTo>
                <a:close/>
              </a:path>
              <a:path w="2324100" h="299719">
                <a:moveTo>
                  <a:pt x="530679" y="183428"/>
                </a:moveTo>
                <a:lnTo>
                  <a:pt x="477870" y="183428"/>
                </a:lnTo>
                <a:lnTo>
                  <a:pt x="512487" y="295634"/>
                </a:lnTo>
                <a:lnTo>
                  <a:pt x="563417" y="295634"/>
                </a:lnTo>
                <a:lnTo>
                  <a:pt x="594639" y="203920"/>
                </a:lnTo>
                <a:lnTo>
                  <a:pt x="536758" y="203920"/>
                </a:lnTo>
                <a:lnTo>
                  <a:pt x="530679" y="183428"/>
                </a:lnTo>
                <a:close/>
              </a:path>
              <a:path w="2324100" h="299719">
                <a:moveTo>
                  <a:pt x="633446" y="89923"/>
                </a:moveTo>
                <a:lnTo>
                  <a:pt x="572568" y="89923"/>
                </a:lnTo>
                <a:lnTo>
                  <a:pt x="537554" y="203920"/>
                </a:lnTo>
                <a:lnTo>
                  <a:pt x="594639" y="203920"/>
                </a:lnTo>
                <a:lnTo>
                  <a:pt x="633446" y="89923"/>
                </a:lnTo>
                <a:close/>
              </a:path>
              <a:path w="2324100" h="299719">
                <a:moveTo>
                  <a:pt x="502937" y="89923"/>
                </a:moveTo>
                <a:lnTo>
                  <a:pt x="455389" y="89923"/>
                </a:lnTo>
                <a:lnTo>
                  <a:pt x="421369" y="203721"/>
                </a:lnTo>
                <a:lnTo>
                  <a:pt x="471501" y="203721"/>
                </a:lnTo>
                <a:lnTo>
                  <a:pt x="477870" y="183428"/>
                </a:lnTo>
                <a:lnTo>
                  <a:pt x="530679" y="183428"/>
                </a:lnTo>
                <a:lnTo>
                  <a:pt x="502937" y="89923"/>
                </a:lnTo>
                <a:close/>
              </a:path>
              <a:path w="2324100" h="299719">
                <a:moveTo>
                  <a:pt x="710428" y="89923"/>
                </a:moveTo>
                <a:lnTo>
                  <a:pt x="650943" y="89923"/>
                </a:lnTo>
                <a:lnTo>
                  <a:pt x="718983" y="295634"/>
                </a:lnTo>
                <a:lnTo>
                  <a:pt x="768123" y="295634"/>
                </a:lnTo>
                <a:lnTo>
                  <a:pt x="796976" y="203721"/>
                </a:lnTo>
                <a:lnTo>
                  <a:pt x="746040" y="203721"/>
                </a:lnTo>
                <a:lnTo>
                  <a:pt x="710428" y="89923"/>
                </a:lnTo>
                <a:close/>
              </a:path>
              <a:path w="2324100" h="299719">
                <a:moveTo>
                  <a:pt x="856154" y="183428"/>
                </a:moveTo>
                <a:lnTo>
                  <a:pt x="803347" y="183428"/>
                </a:lnTo>
                <a:lnTo>
                  <a:pt x="837953" y="295634"/>
                </a:lnTo>
                <a:lnTo>
                  <a:pt x="888883" y="295634"/>
                </a:lnTo>
                <a:lnTo>
                  <a:pt x="920105" y="203920"/>
                </a:lnTo>
                <a:lnTo>
                  <a:pt x="862235" y="203920"/>
                </a:lnTo>
                <a:lnTo>
                  <a:pt x="856154" y="183428"/>
                </a:lnTo>
                <a:close/>
              </a:path>
              <a:path w="2324100" h="299719">
                <a:moveTo>
                  <a:pt x="958913" y="89923"/>
                </a:moveTo>
                <a:lnTo>
                  <a:pt x="898035" y="89923"/>
                </a:lnTo>
                <a:lnTo>
                  <a:pt x="863020" y="203920"/>
                </a:lnTo>
                <a:lnTo>
                  <a:pt x="920105" y="203920"/>
                </a:lnTo>
                <a:lnTo>
                  <a:pt x="958913" y="89923"/>
                </a:lnTo>
                <a:close/>
              </a:path>
              <a:path w="2324100" h="299719">
                <a:moveTo>
                  <a:pt x="828404" y="89923"/>
                </a:moveTo>
                <a:lnTo>
                  <a:pt x="780855" y="89923"/>
                </a:lnTo>
                <a:lnTo>
                  <a:pt x="746846" y="203721"/>
                </a:lnTo>
                <a:lnTo>
                  <a:pt x="796976" y="203721"/>
                </a:lnTo>
                <a:lnTo>
                  <a:pt x="803347" y="183428"/>
                </a:lnTo>
                <a:lnTo>
                  <a:pt x="856154" y="183428"/>
                </a:lnTo>
                <a:lnTo>
                  <a:pt x="828404" y="89923"/>
                </a:lnTo>
                <a:close/>
              </a:path>
              <a:path w="2324100" h="299719">
                <a:moveTo>
                  <a:pt x="1034125" y="225008"/>
                </a:moveTo>
                <a:lnTo>
                  <a:pt x="961509" y="225008"/>
                </a:lnTo>
                <a:lnTo>
                  <a:pt x="961509" y="295634"/>
                </a:lnTo>
                <a:lnTo>
                  <a:pt x="1034125" y="295634"/>
                </a:lnTo>
                <a:lnTo>
                  <a:pt x="1034125" y="225008"/>
                </a:lnTo>
                <a:close/>
              </a:path>
              <a:path w="2324100" h="299719">
                <a:moveTo>
                  <a:pt x="1129620" y="228589"/>
                </a:moveTo>
                <a:lnTo>
                  <a:pt x="1071527" y="228589"/>
                </a:lnTo>
                <a:lnTo>
                  <a:pt x="1074262" y="240628"/>
                </a:lnTo>
                <a:lnTo>
                  <a:pt x="1097855" y="276898"/>
                </a:lnTo>
                <a:lnTo>
                  <a:pt x="1135543" y="295585"/>
                </a:lnTo>
                <a:lnTo>
                  <a:pt x="1167210" y="299613"/>
                </a:lnTo>
                <a:lnTo>
                  <a:pt x="1179802" y="299135"/>
                </a:lnTo>
                <a:lnTo>
                  <a:pt x="1223118" y="287687"/>
                </a:lnTo>
                <a:lnTo>
                  <a:pt x="1253791" y="254254"/>
                </a:lnTo>
                <a:lnTo>
                  <a:pt x="1162969" y="254254"/>
                </a:lnTo>
                <a:lnTo>
                  <a:pt x="1158488" y="253594"/>
                </a:lnTo>
                <a:lnTo>
                  <a:pt x="1148279" y="250945"/>
                </a:lnTo>
                <a:lnTo>
                  <a:pt x="1143473" y="248421"/>
                </a:lnTo>
                <a:lnTo>
                  <a:pt x="1134457" y="240997"/>
                </a:lnTo>
                <a:lnTo>
                  <a:pt x="1131337" y="235626"/>
                </a:lnTo>
                <a:lnTo>
                  <a:pt x="1129620" y="228589"/>
                </a:lnTo>
                <a:close/>
              </a:path>
              <a:path w="2324100" h="299719">
                <a:moveTo>
                  <a:pt x="1167618" y="85945"/>
                </a:moveTo>
                <a:lnTo>
                  <a:pt x="1129078" y="90927"/>
                </a:lnTo>
                <a:lnTo>
                  <a:pt x="1093813" y="111605"/>
                </a:lnTo>
                <a:lnTo>
                  <a:pt x="1077883" y="152791"/>
                </a:lnTo>
                <a:lnTo>
                  <a:pt x="1079055" y="165270"/>
                </a:lnTo>
                <a:lnTo>
                  <a:pt x="1104746" y="200323"/>
                </a:lnTo>
                <a:lnTo>
                  <a:pt x="1141148" y="213469"/>
                </a:lnTo>
                <a:lnTo>
                  <a:pt x="1183796" y="221228"/>
                </a:lnTo>
                <a:lnTo>
                  <a:pt x="1190393" y="223385"/>
                </a:lnTo>
                <a:lnTo>
                  <a:pt x="1197953" y="228820"/>
                </a:lnTo>
                <a:lnTo>
                  <a:pt x="1199837" y="232568"/>
                </a:lnTo>
                <a:lnTo>
                  <a:pt x="1199837" y="243050"/>
                </a:lnTo>
                <a:lnTo>
                  <a:pt x="1196790" y="247290"/>
                </a:lnTo>
                <a:lnTo>
                  <a:pt x="1184592" y="252861"/>
                </a:lnTo>
                <a:lnTo>
                  <a:pt x="1176634" y="254254"/>
                </a:lnTo>
                <a:lnTo>
                  <a:pt x="1253791" y="254254"/>
                </a:lnTo>
                <a:lnTo>
                  <a:pt x="1254232" y="253213"/>
                </a:lnTo>
                <a:lnTo>
                  <a:pt x="1256416" y="243800"/>
                </a:lnTo>
                <a:lnTo>
                  <a:pt x="1257144" y="233563"/>
                </a:lnTo>
                <a:lnTo>
                  <a:pt x="1257075" y="228589"/>
                </a:lnTo>
                <a:lnTo>
                  <a:pt x="1236182" y="188632"/>
                </a:lnTo>
                <a:lnTo>
                  <a:pt x="1198455" y="171293"/>
                </a:lnTo>
                <a:lnTo>
                  <a:pt x="1157399" y="163010"/>
                </a:lnTo>
                <a:lnTo>
                  <a:pt x="1149378" y="160623"/>
                </a:lnTo>
                <a:lnTo>
                  <a:pt x="1139295" y="155314"/>
                </a:lnTo>
                <a:lnTo>
                  <a:pt x="1136782" y="151796"/>
                </a:lnTo>
                <a:lnTo>
                  <a:pt x="1136782" y="141723"/>
                </a:lnTo>
                <a:lnTo>
                  <a:pt x="1139661" y="137440"/>
                </a:lnTo>
                <a:lnTo>
                  <a:pt x="1151200" y="131734"/>
                </a:lnTo>
                <a:lnTo>
                  <a:pt x="1158331" y="130310"/>
                </a:lnTo>
                <a:lnTo>
                  <a:pt x="1251377" y="130310"/>
                </a:lnTo>
                <a:lnTo>
                  <a:pt x="1249282" y="124294"/>
                </a:lnTo>
                <a:lnTo>
                  <a:pt x="1218607" y="95795"/>
                </a:lnTo>
                <a:lnTo>
                  <a:pt x="1186676" y="87040"/>
                </a:lnTo>
                <a:lnTo>
                  <a:pt x="1167618" y="85945"/>
                </a:lnTo>
                <a:close/>
              </a:path>
              <a:path w="2324100" h="299719">
                <a:moveTo>
                  <a:pt x="1251377" y="130310"/>
                </a:moveTo>
                <a:lnTo>
                  <a:pt x="1175178" y="130310"/>
                </a:lnTo>
                <a:lnTo>
                  <a:pt x="1182372" y="132132"/>
                </a:lnTo>
                <a:lnTo>
                  <a:pt x="1194434" y="139430"/>
                </a:lnTo>
                <a:lnTo>
                  <a:pt x="1198183" y="144770"/>
                </a:lnTo>
                <a:lnTo>
                  <a:pt x="1199649" y="151796"/>
                </a:lnTo>
                <a:lnTo>
                  <a:pt x="1255343" y="151796"/>
                </a:lnTo>
                <a:lnTo>
                  <a:pt x="1253781" y="137213"/>
                </a:lnTo>
                <a:lnTo>
                  <a:pt x="1251377" y="130310"/>
                </a:lnTo>
                <a:close/>
              </a:path>
              <a:path w="2324100" h="299719">
                <a:moveTo>
                  <a:pt x="1333938" y="89923"/>
                </a:moveTo>
                <a:lnTo>
                  <a:pt x="1273259" y="89923"/>
                </a:lnTo>
                <a:lnTo>
                  <a:pt x="1352042" y="295634"/>
                </a:lnTo>
                <a:lnTo>
                  <a:pt x="1397800" y="295634"/>
                </a:lnTo>
                <a:lnTo>
                  <a:pt x="1431401" y="207899"/>
                </a:lnTo>
                <a:lnTo>
                  <a:pt x="1374523" y="207899"/>
                </a:lnTo>
                <a:lnTo>
                  <a:pt x="1333938" y="89923"/>
                </a:lnTo>
                <a:close/>
              </a:path>
              <a:path w="2324100" h="299719">
                <a:moveTo>
                  <a:pt x="1476583" y="89923"/>
                </a:moveTo>
                <a:lnTo>
                  <a:pt x="1414909" y="89923"/>
                </a:lnTo>
                <a:lnTo>
                  <a:pt x="1375518" y="207899"/>
                </a:lnTo>
                <a:lnTo>
                  <a:pt x="1431401" y="207899"/>
                </a:lnTo>
                <a:lnTo>
                  <a:pt x="1476583" y="89923"/>
                </a:lnTo>
                <a:close/>
              </a:path>
              <a:path w="2324100" h="299719">
                <a:moveTo>
                  <a:pt x="1567491" y="89923"/>
                </a:moveTo>
                <a:lnTo>
                  <a:pt x="1502236" y="89923"/>
                </a:lnTo>
                <a:lnTo>
                  <a:pt x="1502236" y="295634"/>
                </a:lnTo>
                <a:lnTo>
                  <a:pt x="1569878" y="295634"/>
                </a:lnTo>
                <a:lnTo>
                  <a:pt x="1569878" y="183764"/>
                </a:lnTo>
                <a:lnTo>
                  <a:pt x="1570842" y="177994"/>
                </a:lnTo>
                <a:lnTo>
                  <a:pt x="1602809" y="150602"/>
                </a:lnTo>
                <a:lnTo>
                  <a:pt x="1617156" y="149165"/>
                </a:lnTo>
                <a:lnTo>
                  <a:pt x="1640505" y="149165"/>
                </a:lnTo>
                <a:lnTo>
                  <a:pt x="1640505" y="142644"/>
                </a:lnTo>
                <a:lnTo>
                  <a:pt x="1567491" y="142644"/>
                </a:lnTo>
                <a:lnTo>
                  <a:pt x="1567491" y="89923"/>
                </a:lnTo>
                <a:close/>
              </a:path>
              <a:path w="2324100" h="299719">
                <a:moveTo>
                  <a:pt x="1640505" y="149165"/>
                </a:moveTo>
                <a:lnTo>
                  <a:pt x="1617156" y="149165"/>
                </a:lnTo>
                <a:lnTo>
                  <a:pt x="1625616" y="149301"/>
                </a:lnTo>
                <a:lnTo>
                  <a:pt x="1634934" y="150005"/>
                </a:lnTo>
                <a:lnTo>
                  <a:pt x="1636002" y="150005"/>
                </a:lnTo>
                <a:lnTo>
                  <a:pt x="1637028" y="150079"/>
                </a:lnTo>
                <a:lnTo>
                  <a:pt x="1639018" y="150340"/>
                </a:lnTo>
                <a:lnTo>
                  <a:pt x="1639845" y="150539"/>
                </a:lnTo>
                <a:lnTo>
                  <a:pt x="1640505" y="150801"/>
                </a:lnTo>
                <a:lnTo>
                  <a:pt x="1640505" y="149165"/>
                </a:lnTo>
                <a:close/>
              </a:path>
              <a:path w="2324100" h="299719">
                <a:moveTo>
                  <a:pt x="1636002" y="85945"/>
                </a:moveTo>
                <a:lnTo>
                  <a:pt x="1634536" y="85945"/>
                </a:lnTo>
                <a:lnTo>
                  <a:pt x="1626047" y="86412"/>
                </a:lnTo>
                <a:lnTo>
                  <a:pt x="1586115" y="107623"/>
                </a:lnTo>
                <a:lnTo>
                  <a:pt x="1567491" y="142644"/>
                </a:lnTo>
                <a:lnTo>
                  <a:pt x="1640505" y="142644"/>
                </a:lnTo>
                <a:lnTo>
                  <a:pt x="1640505" y="86541"/>
                </a:lnTo>
                <a:lnTo>
                  <a:pt x="1640243" y="86280"/>
                </a:lnTo>
                <a:lnTo>
                  <a:pt x="1639541" y="86112"/>
                </a:lnTo>
                <a:lnTo>
                  <a:pt x="1637290" y="85976"/>
                </a:lnTo>
                <a:lnTo>
                  <a:pt x="1636002" y="85945"/>
                </a:lnTo>
                <a:close/>
              </a:path>
              <a:path w="2324100" h="299719">
                <a:moveTo>
                  <a:pt x="1836865" y="89923"/>
                </a:moveTo>
                <a:lnTo>
                  <a:pt x="1664776" y="89923"/>
                </a:lnTo>
                <a:lnTo>
                  <a:pt x="1664776" y="136676"/>
                </a:lnTo>
                <a:lnTo>
                  <a:pt x="1754501" y="136676"/>
                </a:lnTo>
                <a:lnTo>
                  <a:pt x="1659404" y="259028"/>
                </a:lnTo>
                <a:lnTo>
                  <a:pt x="1659404" y="295634"/>
                </a:lnTo>
                <a:lnTo>
                  <a:pt x="1837462" y="295634"/>
                </a:lnTo>
                <a:lnTo>
                  <a:pt x="1837462" y="248882"/>
                </a:lnTo>
                <a:lnTo>
                  <a:pt x="1741768" y="248882"/>
                </a:lnTo>
                <a:lnTo>
                  <a:pt x="1836865" y="126530"/>
                </a:lnTo>
                <a:lnTo>
                  <a:pt x="1836865" y="89923"/>
                </a:lnTo>
                <a:close/>
              </a:path>
              <a:path w="2324100" h="299719">
                <a:moveTo>
                  <a:pt x="1940118" y="225008"/>
                </a:moveTo>
                <a:lnTo>
                  <a:pt x="1867503" y="225008"/>
                </a:lnTo>
                <a:lnTo>
                  <a:pt x="1867503" y="295634"/>
                </a:lnTo>
                <a:lnTo>
                  <a:pt x="1940118" y="295634"/>
                </a:lnTo>
                <a:lnTo>
                  <a:pt x="1940118" y="225008"/>
                </a:lnTo>
                <a:close/>
              </a:path>
              <a:path w="2324100" h="299719">
                <a:moveTo>
                  <a:pt x="2053319" y="89923"/>
                </a:moveTo>
                <a:lnTo>
                  <a:pt x="1986473" y="89923"/>
                </a:lnTo>
                <a:lnTo>
                  <a:pt x="1986473" y="295634"/>
                </a:lnTo>
                <a:lnTo>
                  <a:pt x="2054115" y="295634"/>
                </a:lnTo>
                <a:lnTo>
                  <a:pt x="2054115" y="161021"/>
                </a:lnTo>
                <a:lnTo>
                  <a:pt x="2055707" y="156277"/>
                </a:lnTo>
                <a:lnTo>
                  <a:pt x="2062073" y="148717"/>
                </a:lnTo>
                <a:lnTo>
                  <a:pt x="2066115" y="145859"/>
                </a:lnTo>
                <a:lnTo>
                  <a:pt x="2075926" y="142016"/>
                </a:lnTo>
                <a:lnTo>
                  <a:pt x="2080899" y="141053"/>
                </a:lnTo>
                <a:lnTo>
                  <a:pt x="2181060" y="141053"/>
                </a:lnTo>
                <a:lnTo>
                  <a:pt x="2180245" y="136506"/>
                </a:lnTo>
                <a:lnTo>
                  <a:pt x="2177011" y="126888"/>
                </a:lnTo>
                <a:lnTo>
                  <a:pt x="2172646" y="118771"/>
                </a:lnTo>
                <a:lnTo>
                  <a:pt x="2053319" y="118771"/>
                </a:lnTo>
                <a:lnTo>
                  <a:pt x="2053319" y="89923"/>
                </a:lnTo>
                <a:close/>
              </a:path>
              <a:path w="2324100" h="299719">
                <a:moveTo>
                  <a:pt x="2181060" y="141053"/>
                </a:moveTo>
                <a:lnTo>
                  <a:pt x="2093506" y="141053"/>
                </a:lnTo>
                <a:lnTo>
                  <a:pt x="2100197" y="143346"/>
                </a:lnTo>
                <a:lnTo>
                  <a:pt x="2111872" y="152497"/>
                </a:lnTo>
                <a:lnTo>
                  <a:pt x="2114794" y="159293"/>
                </a:lnTo>
                <a:lnTo>
                  <a:pt x="2114794" y="295634"/>
                </a:lnTo>
                <a:lnTo>
                  <a:pt x="2182834" y="295634"/>
                </a:lnTo>
                <a:lnTo>
                  <a:pt x="2182830" y="159293"/>
                </a:lnTo>
                <a:lnTo>
                  <a:pt x="2182186" y="147329"/>
                </a:lnTo>
                <a:lnTo>
                  <a:pt x="2181060" y="141053"/>
                </a:lnTo>
                <a:close/>
              </a:path>
              <a:path w="2324100" h="299719">
                <a:moveTo>
                  <a:pt x="2110815" y="88531"/>
                </a:moveTo>
                <a:lnTo>
                  <a:pt x="2069790" y="100007"/>
                </a:lnTo>
                <a:lnTo>
                  <a:pt x="2053319" y="118771"/>
                </a:lnTo>
                <a:lnTo>
                  <a:pt x="2172646" y="118771"/>
                </a:lnTo>
                <a:lnTo>
                  <a:pt x="2137388" y="92560"/>
                </a:lnTo>
                <a:lnTo>
                  <a:pt x="2110815" y="88531"/>
                </a:lnTo>
                <a:close/>
              </a:path>
              <a:path w="2324100" h="299719">
                <a:moveTo>
                  <a:pt x="2291448" y="0"/>
                </a:moveTo>
                <a:lnTo>
                  <a:pt x="2225199" y="0"/>
                </a:lnTo>
                <a:lnTo>
                  <a:pt x="2225199" y="243186"/>
                </a:lnTo>
                <a:lnTo>
                  <a:pt x="2239221" y="283236"/>
                </a:lnTo>
                <a:lnTo>
                  <a:pt x="2284877" y="299252"/>
                </a:lnTo>
                <a:lnTo>
                  <a:pt x="2297019" y="299613"/>
                </a:lnTo>
                <a:lnTo>
                  <a:pt x="2301532" y="299613"/>
                </a:lnTo>
                <a:lnTo>
                  <a:pt x="2306044" y="299048"/>
                </a:lnTo>
                <a:lnTo>
                  <a:pt x="2315060" y="296797"/>
                </a:lnTo>
                <a:lnTo>
                  <a:pt x="2319437" y="295509"/>
                </a:lnTo>
                <a:lnTo>
                  <a:pt x="2323677" y="294043"/>
                </a:lnTo>
                <a:lnTo>
                  <a:pt x="2323677" y="252463"/>
                </a:lnTo>
                <a:lnTo>
                  <a:pt x="2314725" y="251866"/>
                </a:lnTo>
                <a:lnTo>
                  <a:pt x="2305050" y="250672"/>
                </a:lnTo>
                <a:lnTo>
                  <a:pt x="2298746" y="247793"/>
                </a:lnTo>
                <a:lnTo>
                  <a:pt x="2292914" y="238641"/>
                </a:lnTo>
                <a:lnTo>
                  <a:pt x="2291448" y="233238"/>
                </a:lnTo>
                <a:lnTo>
                  <a:pt x="2291448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95149D33-66E8-BD2C-ECFD-BE0FDD6E50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575675" y="1581150"/>
            <a:ext cx="11528425" cy="89598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een afbeelding toe te voegen</a:t>
            </a:r>
          </a:p>
        </p:txBody>
      </p:sp>
      <p:sp>
        <p:nvSpPr>
          <p:cNvPr id="33" name="Tijdelijke aanduiding voor afbeelding 35">
            <a:extLst>
              <a:ext uri="{FF2B5EF4-FFF2-40B4-BE49-F238E27FC236}">
                <a16:creationId xmlns:a16="http://schemas.microsoft.com/office/drawing/2014/main" id="{20B2F232-40CD-0B8A-0AE2-0224CF39DD8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49927" y="8741543"/>
            <a:ext cx="5181600" cy="10398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de golf toe te voegen</a:t>
            </a:r>
          </a:p>
        </p:txBody>
      </p:sp>
      <p:sp>
        <p:nvSpPr>
          <p:cNvPr id="34" name="Tijdelijke aanduiding voor tekst 39">
            <a:extLst>
              <a:ext uri="{FF2B5EF4-FFF2-40B4-BE49-F238E27FC236}">
                <a16:creationId xmlns:a16="http://schemas.microsoft.com/office/drawing/2014/main" id="{F3000D6E-1BE1-3923-4CE1-39A43188E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6563" y="10562580"/>
            <a:ext cx="2389188" cy="354012"/>
          </a:xfrm>
          <a:prstGeom prst="rect">
            <a:avLst/>
          </a:prstGeom>
        </p:spPr>
        <p:txBody>
          <a:bodyPr lIns="90000"/>
          <a:lstStyle>
            <a:lvl1pPr>
              <a:defRPr b="0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/>
              <a:t>Ruimte voor datum</a:t>
            </a:r>
          </a:p>
        </p:txBody>
      </p:sp>
      <p:sp>
        <p:nvSpPr>
          <p:cNvPr id="35" name="Tijdelijke aanduiding voor tekst 37">
            <a:extLst>
              <a:ext uri="{FF2B5EF4-FFF2-40B4-BE49-F238E27FC236}">
                <a16:creationId xmlns:a16="http://schemas.microsoft.com/office/drawing/2014/main" id="{AFF68C6A-73DD-3804-0DCA-93200E15D4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3013" y="7559675"/>
            <a:ext cx="5303837" cy="457200"/>
          </a:xfrm>
          <a:prstGeom prst="rect">
            <a:avLst/>
          </a:prstGeom>
        </p:spPr>
        <p:txBody>
          <a:bodyPr/>
          <a:lstStyle>
            <a:lvl1pPr>
              <a:defRPr sz="2200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Eventueel ondertitel of korte toelichting</a:t>
            </a:r>
          </a:p>
        </p:txBody>
      </p:sp>
      <p:sp>
        <p:nvSpPr>
          <p:cNvPr id="26" name="Tijdelijke aanduiding voor tekst 5">
            <a:extLst>
              <a:ext uri="{FF2B5EF4-FFF2-40B4-BE49-F238E27FC236}">
                <a16:creationId xmlns:a16="http://schemas.microsoft.com/office/drawing/2014/main" id="{50B901E1-4231-1EC4-BF7B-1D53D72B5D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6563" y="3658879"/>
            <a:ext cx="5761037" cy="2971800"/>
          </a:xfrm>
          <a:prstGeom prst="rect">
            <a:avLst/>
          </a:prstGeom>
        </p:spPr>
        <p:txBody>
          <a:bodyPr/>
          <a:lstStyle>
            <a:lvl1pPr>
              <a:defRPr sz="7300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>
              <a:defRPr sz="7300" baseline="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nl-NL"/>
              <a:t>Ruimte voor titel van de presentatie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A blue and black striped background&#10;&#10;Description automatically generated">
            <a:extLst>
              <a:ext uri="{FF2B5EF4-FFF2-40B4-BE49-F238E27FC236}">
                <a16:creationId xmlns:a16="http://schemas.microsoft.com/office/drawing/2014/main" id="{8A8B0DCB-68A2-090E-99D8-E963E59BDA16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2"/>
          <a:stretch/>
        </p:blipFill>
        <p:spPr>
          <a:xfrm>
            <a:off x="-1" y="878197"/>
            <a:ext cx="1641475" cy="2075688"/>
          </a:xfrm>
          <a:prstGeom prst="rect">
            <a:avLst/>
          </a:prstGeom>
        </p:spPr>
      </p:pic>
      <p:grpSp>
        <p:nvGrpSpPr>
          <p:cNvPr id="3" name="object 2">
            <a:extLst>
              <a:ext uri="{FF2B5EF4-FFF2-40B4-BE49-F238E27FC236}">
                <a16:creationId xmlns:a16="http://schemas.microsoft.com/office/drawing/2014/main" id="{5F8BBEDD-D6F3-B525-BE76-26E70E2E69C1}"/>
              </a:ext>
            </a:extLst>
          </p:cNvPr>
          <p:cNvGrpSpPr/>
          <p:nvPr userDrawn="1"/>
        </p:nvGrpSpPr>
        <p:grpSpPr>
          <a:xfrm>
            <a:off x="1424614" y="10085388"/>
            <a:ext cx="876300" cy="721360"/>
            <a:chOff x="1424614" y="10085388"/>
            <a:chExt cx="876300" cy="721360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4D358C14-D0A2-BC3F-3AB2-31DD9FA4293C}"/>
                </a:ext>
              </a:extLst>
            </p:cNvPr>
            <p:cNvSpPr/>
            <p:nvPr/>
          </p:nvSpPr>
          <p:spPr>
            <a:xfrm>
              <a:off x="1424609" y="10085393"/>
              <a:ext cx="876300" cy="721360"/>
            </a:xfrm>
            <a:custGeom>
              <a:avLst/>
              <a:gdLst/>
              <a:ahLst/>
              <a:cxnLst/>
              <a:rect l="l" t="t" r="r" b="b"/>
              <a:pathLst>
                <a:path w="876300" h="721359">
                  <a:moveTo>
                    <a:pt x="326072" y="355650"/>
                  </a:moveTo>
                  <a:lnTo>
                    <a:pt x="80162" y="96888"/>
                  </a:lnTo>
                  <a:lnTo>
                    <a:pt x="65278" y="86118"/>
                  </a:lnTo>
                  <a:lnTo>
                    <a:pt x="48018" y="82054"/>
                  </a:lnTo>
                  <a:lnTo>
                    <a:pt x="30480" y="84759"/>
                  </a:lnTo>
                  <a:lnTo>
                    <a:pt x="14795" y="94310"/>
                  </a:lnTo>
                  <a:lnTo>
                    <a:pt x="4064" y="109194"/>
                  </a:lnTo>
                  <a:lnTo>
                    <a:pt x="0" y="126453"/>
                  </a:lnTo>
                  <a:lnTo>
                    <a:pt x="2692" y="143979"/>
                  </a:lnTo>
                  <a:lnTo>
                    <a:pt x="12242" y="159664"/>
                  </a:lnTo>
                  <a:lnTo>
                    <a:pt x="218389" y="373938"/>
                  </a:lnTo>
                  <a:lnTo>
                    <a:pt x="218554" y="374015"/>
                  </a:lnTo>
                  <a:lnTo>
                    <a:pt x="245262" y="369925"/>
                  </a:lnTo>
                  <a:lnTo>
                    <a:pt x="326072" y="355650"/>
                  </a:lnTo>
                  <a:close/>
                </a:path>
                <a:path w="876300" h="721359">
                  <a:moveTo>
                    <a:pt x="452348" y="597801"/>
                  </a:moveTo>
                  <a:lnTo>
                    <a:pt x="437921" y="596303"/>
                  </a:lnTo>
                  <a:lnTo>
                    <a:pt x="425424" y="596036"/>
                  </a:lnTo>
                  <a:lnTo>
                    <a:pt x="413918" y="596506"/>
                  </a:lnTo>
                  <a:lnTo>
                    <a:pt x="402450" y="597217"/>
                  </a:lnTo>
                  <a:lnTo>
                    <a:pt x="348449" y="602208"/>
                  </a:lnTo>
                  <a:lnTo>
                    <a:pt x="299453" y="609587"/>
                  </a:lnTo>
                  <a:lnTo>
                    <a:pt x="253873" y="617816"/>
                  </a:lnTo>
                  <a:lnTo>
                    <a:pt x="210134" y="625348"/>
                  </a:lnTo>
                  <a:lnTo>
                    <a:pt x="166649" y="630618"/>
                  </a:lnTo>
                  <a:lnTo>
                    <a:pt x="121843" y="632091"/>
                  </a:lnTo>
                  <a:lnTo>
                    <a:pt x="74142" y="628218"/>
                  </a:lnTo>
                  <a:lnTo>
                    <a:pt x="21971" y="617448"/>
                  </a:lnTo>
                  <a:lnTo>
                    <a:pt x="18300" y="616483"/>
                  </a:lnTo>
                  <a:lnTo>
                    <a:pt x="2286" y="610908"/>
                  </a:lnTo>
                  <a:lnTo>
                    <a:pt x="2222" y="695883"/>
                  </a:lnTo>
                  <a:lnTo>
                    <a:pt x="9664" y="699858"/>
                  </a:lnTo>
                  <a:lnTo>
                    <a:pt x="21971" y="702462"/>
                  </a:lnTo>
                  <a:lnTo>
                    <a:pt x="87109" y="712914"/>
                  </a:lnTo>
                  <a:lnTo>
                    <a:pt x="140398" y="715899"/>
                  </a:lnTo>
                  <a:lnTo>
                    <a:pt x="185585" y="713447"/>
                  </a:lnTo>
                  <a:lnTo>
                    <a:pt x="226415" y="707567"/>
                  </a:lnTo>
                  <a:lnTo>
                    <a:pt x="266611" y="700303"/>
                  </a:lnTo>
                  <a:lnTo>
                    <a:pt x="309943" y="693674"/>
                  </a:lnTo>
                  <a:lnTo>
                    <a:pt x="360133" y="689711"/>
                  </a:lnTo>
                  <a:lnTo>
                    <a:pt x="452348" y="597801"/>
                  </a:lnTo>
                  <a:close/>
                </a:path>
                <a:path w="876300" h="721359">
                  <a:moveTo>
                    <a:pt x="479958" y="344385"/>
                  </a:moveTo>
                  <a:lnTo>
                    <a:pt x="166674" y="14820"/>
                  </a:lnTo>
                  <a:lnTo>
                    <a:pt x="151790" y="4076"/>
                  </a:lnTo>
                  <a:lnTo>
                    <a:pt x="134518" y="0"/>
                  </a:lnTo>
                  <a:lnTo>
                    <a:pt x="116992" y="2692"/>
                  </a:lnTo>
                  <a:lnTo>
                    <a:pt x="101295" y="12255"/>
                  </a:lnTo>
                  <a:lnTo>
                    <a:pt x="90538" y="27152"/>
                  </a:lnTo>
                  <a:lnTo>
                    <a:pt x="86461" y="44424"/>
                  </a:lnTo>
                  <a:lnTo>
                    <a:pt x="89154" y="61950"/>
                  </a:lnTo>
                  <a:lnTo>
                    <a:pt x="98729" y="77622"/>
                  </a:lnTo>
                  <a:lnTo>
                    <a:pt x="361505" y="350189"/>
                  </a:lnTo>
                  <a:lnTo>
                    <a:pt x="375005" y="348500"/>
                  </a:lnTo>
                  <a:lnTo>
                    <a:pt x="388670" y="347014"/>
                  </a:lnTo>
                  <a:lnTo>
                    <a:pt x="402602" y="345770"/>
                  </a:lnTo>
                  <a:lnTo>
                    <a:pt x="416877" y="344779"/>
                  </a:lnTo>
                  <a:lnTo>
                    <a:pt x="432892" y="344081"/>
                  </a:lnTo>
                  <a:lnTo>
                    <a:pt x="448767" y="343789"/>
                  </a:lnTo>
                  <a:lnTo>
                    <a:pt x="464464" y="343903"/>
                  </a:lnTo>
                  <a:lnTo>
                    <a:pt x="479958" y="344385"/>
                  </a:lnTo>
                  <a:close/>
                </a:path>
                <a:path w="876300" h="721359">
                  <a:moveTo>
                    <a:pt x="554443" y="495592"/>
                  </a:moveTo>
                  <a:lnTo>
                    <a:pt x="520941" y="490181"/>
                  </a:lnTo>
                  <a:lnTo>
                    <a:pt x="485444" y="486587"/>
                  </a:lnTo>
                  <a:lnTo>
                    <a:pt x="448564" y="485089"/>
                  </a:lnTo>
                  <a:lnTo>
                    <a:pt x="410933" y="485990"/>
                  </a:lnTo>
                  <a:lnTo>
                    <a:pt x="359943" y="490867"/>
                  </a:lnTo>
                  <a:lnTo>
                    <a:pt x="312331" y="498297"/>
                  </a:lnTo>
                  <a:lnTo>
                    <a:pt x="266763" y="506653"/>
                  </a:lnTo>
                  <a:lnTo>
                    <a:pt x="221856" y="514299"/>
                  </a:lnTo>
                  <a:lnTo>
                    <a:pt x="176288" y="519595"/>
                  </a:lnTo>
                  <a:lnTo>
                    <a:pt x="128689" y="520928"/>
                  </a:lnTo>
                  <a:lnTo>
                    <a:pt x="77698" y="516636"/>
                  </a:lnTo>
                  <a:lnTo>
                    <a:pt x="21971" y="505091"/>
                  </a:lnTo>
                  <a:lnTo>
                    <a:pt x="18300" y="504151"/>
                  </a:lnTo>
                  <a:lnTo>
                    <a:pt x="2298" y="498602"/>
                  </a:lnTo>
                  <a:lnTo>
                    <a:pt x="2222" y="583565"/>
                  </a:lnTo>
                  <a:lnTo>
                    <a:pt x="18300" y="589114"/>
                  </a:lnTo>
                  <a:lnTo>
                    <a:pt x="21971" y="590092"/>
                  </a:lnTo>
                  <a:lnTo>
                    <a:pt x="74053" y="600824"/>
                  </a:lnTo>
                  <a:lnTo>
                    <a:pt x="122377" y="604786"/>
                  </a:lnTo>
                  <a:lnTo>
                    <a:pt x="168338" y="603491"/>
                  </a:lnTo>
                  <a:lnTo>
                    <a:pt x="213296" y="598449"/>
                  </a:lnTo>
                  <a:lnTo>
                    <a:pt x="258660" y="591172"/>
                  </a:lnTo>
                  <a:lnTo>
                    <a:pt x="305803" y="583171"/>
                  </a:lnTo>
                  <a:lnTo>
                    <a:pt x="356095" y="575932"/>
                  </a:lnTo>
                  <a:lnTo>
                    <a:pt x="410933" y="570992"/>
                  </a:lnTo>
                  <a:lnTo>
                    <a:pt x="427380" y="570420"/>
                  </a:lnTo>
                  <a:lnTo>
                    <a:pt x="443763" y="570611"/>
                  </a:lnTo>
                  <a:lnTo>
                    <a:pt x="460146" y="571538"/>
                  </a:lnTo>
                  <a:lnTo>
                    <a:pt x="476618" y="573201"/>
                  </a:lnTo>
                  <a:lnTo>
                    <a:pt x="545084" y="505396"/>
                  </a:lnTo>
                  <a:lnTo>
                    <a:pt x="553504" y="496874"/>
                  </a:lnTo>
                  <a:lnTo>
                    <a:pt x="554443" y="495592"/>
                  </a:lnTo>
                  <a:close/>
                </a:path>
                <a:path w="876300" h="721359">
                  <a:moveTo>
                    <a:pt x="648512" y="401485"/>
                  </a:moveTo>
                  <a:lnTo>
                    <a:pt x="610958" y="391807"/>
                  </a:lnTo>
                  <a:lnTo>
                    <a:pt x="567245" y="383082"/>
                  </a:lnTo>
                  <a:lnTo>
                    <a:pt x="518553" y="376415"/>
                  </a:lnTo>
                  <a:lnTo>
                    <a:pt x="466051" y="372884"/>
                  </a:lnTo>
                  <a:lnTo>
                    <a:pt x="410933" y="373621"/>
                  </a:lnTo>
                  <a:lnTo>
                    <a:pt x="359943" y="378498"/>
                  </a:lnTo>
                  <a:lnTo>
                    <a:pt x="312331" y="385940"/>
                  </a:lnTo>
                  <a:lnTo>
                    <a:pt x="266763" y="394296"/>
                  </a:lnTo>
                  <a:lnTo>
                    <a:pt x="221856" y="401942"/>
                  </a:lnTo>
                  <a:lnTo>
                    <a:pt x="176288" y="407250"/>
                  </a:lnTo>
                  <a:lnTo>
                    <a:pt x="128689" y="408571"/>
                  </a:lnTo>
                  <a:lnTo>
                    <a:pt x="77698" y="404291"/>
                  </a:lnTo>
                  <a:lnTo>
                    <a:pt x="21971" y="392760"/>
                  </a:lnTo>
                  <a:lnTo>
                    <a:pt x="18300" y="391795"/>
                  </a:lnTo>
                  <a:lnTo>
                    <a:pt x="2298" y="386232"/>
                  </a:lnTo>
                  <a:lnTo>
                    <a:pt x="2222" y="471195"/>
                  </a:lnTo>
                  <a:lnTo>
                    <a:pt x="18300" y="476783"/>
                  </a:lnTo>
                  <a:lnTo>
                    <a:pt x="21971" y="477799"/>
                  </a:lnTo>
                  <a:lnTo>
                    <a:pt x="77698" y="489318"/>
                  </a:lnTo>
                  <a:lnTo>
                    <a:pt x="128689" y="493585"/>
                  </a:lnTo>
                  <a:lnTo>
                    <a:pt x="176288" y="492264"/>
                  </a:lnTo>
                  <a:lnTo>
                    <a:pt x="221856" y="486956"/>
                  </a:lnTo>
                  <a:lnTo>
                    <a:pt x="266763" y="479298"/>
                  </a:lnTo>
                  <a:lnTo>
                    <a:pt x="312331" y="470941"/>
                  </a:lnTo>
                  <a:lnTo>
                    <a:pt x="359943" y="463499"/>
                  </a:lnTo>
                  <a:lnTo>
                    <a:pt x="410933" y="458622"/>
                  </a:lnTo>
                  <a:lnTo>
                    <a:pt x="456145" y="457669"/>
                  </a:lnTo>
                  <a:lnTo>
                    <a:pt x="499732" y="459701"/>
                  </a:lnTo>
                  <a:lnTo>
                    <a:pt x="541070" y="464108"/>
                  </a:lnTo>
                  <a:lnTo>
                    <a:pt x="579501" y="470281"/>
                  </a:lnTo>
                  <a:lnTo>
                    <a:pt x="648512" y="401485"/>
                  </a:lnTo>
                  <a:close/>
                </a:path>
                <a:path w="876300" h="721359">
                  <a:moveTo>
                    <a:pt x="673061" y="378752"/>
                  </a:moveTo>
                  <a:lnTo>
                    <a:pt x="606590" y="306565"/>
                  </a:lnTo>
                  <a:lnTo>
                    <a:pt x="336689" y="16306"/>
                  </a:lnTo>
                  <a:lnTo>
                    <a:pt x="321475" y="5537"/>
                  </a:lnTo>
                  <a:lnTo>
                    <a:pt x="304241" y="1473"/>
                  </a:lnTo>
                  <a:lnTo>
                    <a:pt x="286893" y="4191"/>
                  </a:lnTo>
                  <a:lnTo>
                    <a:pt x="271322" y="13754"/>
                  </a:lnTo>
                  <a:lnTo>
                    <a:pt x="260565" y="28638"/>
                  </a:lnTo>
                  <a:lnTo>
                    <a:pt x="256489" y="45885"/>
                  </a:lnTo>
                  <a:lnTo>
                    <a:pt x="259194" y="63411"/>
                  </a:lnTo>
                  <a:lnTo>
                    <a:pt x="391502" y="209270"/>
                  </a:lnTo>
                  <a:lnTo>
                    <a:pt x="459079" y="280644"/>
                  </a:lnTo>
                  <a:lnTo>
                    <a:pt x="495439" y="318439"/>
                  </a:lnTo>
                  <a:lnTo>
                    <a:pt x="524713" y="348005"/>
                  </a:lnTo>
                  <a:lnTo>
                    <a:pt x="550799" y="351180"/>
                  </a:lnTo>
                  <a:lnTo>
                    <a:pt x="575652" y="355066"/>
                  </a:lnTo>
                  <a:lnTo>
                    <a:pt x="621042" y="364350"/>
                  </a:lnTo>
                  <a:lnTo>
                    <a:pt x="661568" y="375158"/>
                  </a:lnTo>
                  <a:lnTo>
                    <a:pt x="673061" y="378752"/>
                  </a:lnTo>
                  <a:close/>
                </a:path>
                <a:path w="876300" h="721359">
                  <a:moveTo>
                    <a:pt x="875906" y="540575"/>
                  </a:moveTo>
                  <a:lnTo>
                    <a:pt x="864247" y="455803"/>
                  </a:lnTo>
                  <a:lnTo>
                    <a:pt x="838593" y="391807"/>
                  </a:lnTo>
                  <a:lnTo>
                    <a:pt x="812939" y="351383"/>
                  </a:lnTo>
                  <a:lnTo>
                    <a:pt x="635685" y="154711"/>
                  </a:lnTo>
                  <a:lnTo>
                    <a:pt x="620674" y="169100"/>
                  </a:lnTo>
                  <a:lnTo>
                    <a:pt x="605739" y="192151"/>
                  </a:lnTo>
                  <a:lnTo>
                    <a:pt x="601052" y="219519"/>
                  </a:lnTo>
                  <a:lnTo>
                    <a:pt x="605866" y="247573"/>
                  </a:lnTo>
                  <a:lnTo>
                    <a:pt x="619480" y="272694"/>
                  </a:lnTo>
                  <a:lnTo>
                    <a:pt x="625348" y="279603"/>
                  </a:lnTo>
                  <a:lnTo>
                    <a:pt x="650900" y="305409"/>
                  </a:lnTo>
                  <a:lnTo>
                    <a:pt x="669569" y="324802"/>
                  </a:lnTo>
                  <a:lnTo>
                    <a:pt x="722884" y="383108"/>
                  </a:lnTo>
                  <a:lnTo>
                    <a:pt x="761987" y="441147"/>
                  </a:lnTo>
                  <a:lnTo>
                    <a:pt x="780605" y="494487"/>
                  </a:lnTo>
                  <a:lnTo>
                    <a:pt x="786269" y="533539"/>
                  </a:lnTo>
                  <a:lnTo>
                    <a:pt x="786485" y="548678"/>
                  </a:lnTo>
                  <a:lnTo>
                    <a:pt x="786485" y="720902"/>
                  </a:lnTo>
                  <a:lnTo>
                    <a:pt x="875906" y="720902"/>
                  </a:lnTo>
                  <a:lnTo>
                    <a:pt x="875906" y="540575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8D498BF0-5D9D-F7D5-8855-6AB1B5A60A0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6212" y="10340292"/>
              <a:ext cx="183177" cy="124878"/>
            </a:xfrm>
            <a:prstGeom prst="rect">
              <a:avLst/>
            </a:prstGeom>
          </p:spPr>
        </p:pic>
      </p:grpSp>
      <p:grpSp>
        <p:nvGrpSpPr>
          <p:cNvPr id="6" name="object 5">
            <a:extLst>
              <a:ext uri="{FF2B5EF4-FFF2-40B4-BE49-F238E27FC236}">
                <a16:creationId xmlns:a16="http://schemas.microsoft.com/office/drawing/2014/main" id="{79AEE42B-4EA4-F7F8-C690-05B71675A2C7}"/>
              </a:ext>
            </a:extLst>
          </p:cNvPr>
          <p:cNvGrpSpPr/>
          <p:nvPr userDrawn="1"/>
        </p:nvGrpSpPr>
        <p:grpSpPr>
          <a:xfrm>
            <a:off x="2469984" y="10258323"/>
            <a:ext cx="1656080" cy="554990"/>
            <a:chOff x="2469984" y="10258323"/>
            <a:chExt cx="1656080" cy="554990"/>
          </a:xfrm>
        </p:grpSpPr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232A11CE-DD81-7AA2-80FF-A7594D42B85A}"/>
                </a:ext>
              </a:extLst>
            </p:cNvPr>
            <p:cNvSpPr/>
            <p:nvPr/>
          </p:nvSpPr>
          <p:spPr>
            <a:xfrm>
              <a:off x="3494071" y="10490214"/>
              <a:ext cx="632460" cy="35560"/>
            </a:xfrm>
            <a:custGeom>
              <a:avLst/>
              <a:gdLst/>
              <a:ahLst/>
              <a:cxnLst/>
              <a:rect l="l" t="t" r="r" b="b"/>
              <a:pathLst>
                <a:path w="632460" h="35559">
                  <a:moveTo>
                    <a:pt x="631917" y="0"/>
                  </a:moveTo>
                  <a:lnTo>
                    <a:pt x="0" y="0"/>
                  </a:lnTo>
                  <a:lnTo>
                    <a:pt x="0" y="35485"/>
                  </a:lnTo>
                  <a:lnTo>
                    <a:pt x="631917" y="35485"/>
                  </a:lnTo>
                  <a:lnTo>
                    <a:pt x="631917" y="0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7">
              <a:extLst>
                <a:ext uri="{FF2B5EF4-FFF2-40B4-BE49-F238E27FC236}">
                  <a16:creationId xmlns:a16="http://schemas.microsoft.com/office/drawing/2014/main" id="{1F127EA2-0441-A437-5B57-38A86E1382D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9984" y="10258323"/>
              <a:ext cx="1656076" cy="554837"/>
            </a:xfrm>
            <a:prstGeom prst="rect">
              <a:avLst/>
            </a:prstGeom>
          </p:spPr>
        </p:pic>
      </p:grpSp>
      <p:grpSp>
        <p:nvGrpSpPr>
          <p:cNvPr id="11" name="object 13">
            <a:extLst>
              <a:ext uri="{FF2B5EF4-FFF2-40B4-BE49-F238E27FC236}">
                <a16:creationId xmlns:a16="http://schemas.microsoft.com/office/drawing/2014/main" id="{18453BBF-2E10-91B3-0003-55203C73D30F}"/>
              </a:ext>
            </a:extLst>
          </p:cNvPr>
          <p:cNvGrpSpPr/>
          <p:nvPr userDrawn="1"/>
        </p:nvGrpSpPr>
        <p:grpSpPr>
          <a:xfrm>
            <a:off x="18119090" y="9582786"/>
            <a:ext cx="2067560" cy="1786889"/>
            <a:chOff x="18063109" y="9548397"/>
            <a:chExt cx="2067560" cy="1786889"/>
          </a:xfrm>
        </p:grpSpPr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43BA838E-EBCE-DBF7-74AA-47F8E8A8AEE0}"/>
                </a:ext>
              </a:extLst>
            </p:cNvPr>
            <p:cNvSpPr/>
            <p:nvPr/>
          </p:nvSpPr>
          <p:spPr>
            <a:xfrm>
              <a:off x="18538109" y="9574575"/>
              <a:ext cx="1566545" cy="1734185"/>
            </a:xfrm>
            <a:custGeom>
              <a:avLst/>
              <a:gdLst/>
              <a:ahLst/>
              <a:cxnLst/>
              <a:rect l="l" t="t" r="r" b="b"/>
              <a:pathLst>
                <a:path w="1566544" h="1734184">
                  <a:moveTo>
                    <a:pt x="1565991" y="1292216"/>
                  </a:moveTo>
                  <a:lnTo>
                    <a:pt x="421030" y="78404"/>
                  </a:lnTo>
                  <a:lnTo>
                    <a:pt x="384192" y="45582"/>
                  </a:lnTo>
                  <a:lnTo>
                    <a:pt x="342859" y="21534"/>
                  </a:lnTo>
                  <a:lnTo>
                    <a:pt x="298412" y="6319"/>
                  </a:lnTo>
                  <a:lnTo>
                    <a:pt x="252231" y="0"/>
                  </a:lnTo>
                  <a:lnTo>
                    <a:pt x="205698" y="2635"/>
                  </a:lnTo>
                  <a:lnTo>
                    <a:pt x="160194" y="14286"/>
                  </a:lnTo>
                  <a:lnTo>
                    <a:pt x="117099" y="35012"/>
                  </a:lnTo>
                  <a:lnTo>
                    <a:pt x="77794" y="64876"/>
                  </a:lnTo>
                  <a:lnTo>
                    <a:pt x="45251" y="102006"/>
                  </a:lnTo>
                  <a:lnTo>
                    <a:pt x="21393" y="143666"/>
                  </a:lnTo>
                  <a:lnTo>
                    <a:pt x="6286" y="188459"/>
                  </a:lnTo>
                  <a:lnTo>
                    <a:pt x="0" y="234991"/>
                  </a:lnTo>
                  <a:lnTo>
                    <a:pt x="2600" y="281867"/>
                  </a:lnTo>
                  <a:lnTo>
                    <a:pt x="14156" y="327691"/>
                  </a:lnTo>
                  <a:lnTo>
                    <a:pt x="34734" y="371068"/>
                  </a:lnTo>
                  <a:lnTo>
                    <a:pt x="64402" y="410603"/>
                  </a:lnTo>
                  <a:lnTo>
                    <a:pt x="1330438" y="1733981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5">
              <a:extLst>
                <a:ext uri="{FF2B5EF4-FFF2-40B4-BE49-F238E27FC236}">
                  <a16:creationId xmlns:a16="http://schemas.microsoft.com/office/drawing/2014/main" id="{1E2E7A31-CD9F-9F95-D3B1-3403466D11FD}"/>
                </a:ext>
              </a:extLst>
            </p:cNvPr>
            <p:cNvSpPr/>
            <p:nvPr/>
          </p:nvSpPr>
          <p:spPr>
            <a:xfrm>
              <a:off x="19420659" y="9582332"/>
              <a:ext cx="683895" cy="1075055"/>
            </a:xfrm>
            <a:custGeom>
              <a:avLst/>
              <a:gdLst/>
              <a:ahLst/>
              <a:cxnLst/>
              <a:rect l="l" t="t" r="r" b="b"/>
              <a:pathLst>
                <a:path w="683894" h="1075054">
                  <a:moveTo>
                    <a:pt x="421183" y="78648"/>
                  </a:moveTo>
                  <a:lnTo>
                    <a:pt x="383156" y="45689"/>
                  </a:lnTo>
                  <a:lnTo>
                    <a:pt x="341248" y="21560"/>
                  </a:lnTo>
                  <a:lnTo>
                    <a:pt x="296703" y="6314"/>
                  </a:lnTo>
                  <a:lnTo>
                    <a:pt x="250760" y="0"/>
                  </a:lnTo>
                  <a:lnTo>
                    <a:pt x="204663" y="2669"/>
                  </a:lnTo>
                  <a:lnTo>
                    <a:pt x="159654" y="14373"/>
                  </a:lnTo>
                  <a:lnTo>
                    <a:pt x="116973" y="35162"/>
                  </a:lnTo>
                  <a:lnTo>
                    <a:pt x="77864" y="65088"/>
                  </a:lnTo>
                  <a:lnTo>
                    <a:pt x="45248" y="102283"/>
                  </a:lnTo>
                  <a:lnTo>
                    <a:pt x="21365" y="144020"/>
                  </a:lnTo>
                  <a:lnTo>
                    <a:pt x="6265" y="188901"/>
                  </a:lnTo>
                  <a:lnTo>
                    <a:pt x="0" y="235532"/>
                  </a:lnTo>
                  <a:lnTo>
                    <a:pt x="2619" y="282515"/>
                  </a:lnTo>
                  <a:lnTo>
                    <a:pt x="14173" y="328455"/>
                  </a:lnTo>
                  <a:lnTo>
                    <a:pt x="34715" y="371956"/>
                  </a:lnTo>
                  <a:lnTo>
                    <a:pt x="64293" y="411622"/>
                  </a:lnTo>
                  <a:lnTo>
                    <a:pt x="683442" y="1074434"/>
                  </a:lnTo>
                </a:path>
                <a:path w="683894" h="1075054">
                  <a:moveTo>
                    <a:pt x="683442" y="363053"/>
                  </a:moveTo>
                  <a:lnTo>
                    <a:pt x="673184" y="351921"/>
                  </a:lnTo>
                  <a:lnTo>
                    <a:pt x="421183" y="78648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634640ED-CC50-939C-7590-E73F83873CFF}"/>
                </a:ext>
              </a:extLst>
            </p:cNvPr>
            <p:cNvSpPr/>
            <p:nvPr/>
          </p:nvSpPr>
          <p:spPr>
            <a:xfrm>
              <a:off x="18089287" y="10005341"/>
              <a:ext cx="1575435" cy="1303655"/>
            </a:xfrm>
            <a:custGeom>
              <a:avLst/>
              <a:gdLst/>
              <a:ahLst/>
              <a:cxnLst/>
              <a:rect l="l" t="t" r="r" b="b"/>
              <a:pathLst>
                <a:path w="1575434" h="1303654">
                  <a:moveTo>
                    <a:pt x="1575088" y="1303214"/>
                  </a:moveTo>
                  <a:lnTo>
                    <a:pt x="421057" y="78568"/>
                  </a:lnTo>
                  <a:lnTo>
                    <a:pt x="384203" y="45662"/>
                  </a:lnTo>
                  <a:lnTo>
                    <a:pt x="342853" y="21562"/>
                  </a:lnTo>
                  <a:lnTo>
                    <a:pt x="298390" y="6323"/>
                  </a:lnTo>
                  <a:lnTo>
                    <a:pt x="252195" y="0"/>
                  </a:lnTo>
                  <a:lnTo>
                    <a:pt x="205651" y="2646"/>
                  </a:lnTo>
                  <a:lnTo>
                    <a:pt x="160140" y="14318"/>
                  </a:lnTo>
                  <a:lnTo>
                    <a:pt x="117045" y="35070"/>
                  </a:lnTo>
                  <a:lnTo>
                    <a:pt x="77748" y="64956"/>
                  </a:lnTo>
                  <a:lnTo>
                    <a:pt x="45192" y="102088"/>
                  </a:lnTo>
                  <a:lnTo>
                    <a:pt x="21344" y="143772"/>
                  </a:lnTo>
                  <a:lnTo>
                    <a:pt x="6260" y="188609"/>
                  </a:lnTo>
                  <a:lnTo>
                    <a:pt x="0" y="235199"/>
                  </a:lnTo>
                  <a:lnTo>
                    <a:pt x="2620" y="282141"/>
                  </a:lnTo>
                  <a:lnTo>
                    <a:pt x="14179" y="328036"/>
                  </a:lnTo>
                  <a:lnTo>
                    <a:pt x="34735" y="371482"/>
                  </a:lnTo>
                  <a:lnTo>
                    <a:pt x="64346" y="411081"/>
                  </a:lnTo>
                  <a:lnTo>
                    <a:pt x="491758" y="859718"/>
                  </a:lnTo>
                  <a:lnTo>
                    <a:pt x="747012" y="1127487"/>
                  </a:lnTo>
                  <a:lnTo>
                    <a:pt x="914828" y="1303214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11296EEA-53D6-7834-38A1-7161D2F292BC}"/>
                </a:ext>
              </a:extLst>
            </p:cNvPr>
            <p:cNvSpPr/>
            <p:nvPr/>
          </p:nvSpPr>
          <p:spPr>
            <a:xfrm>
              <a:off x="18097567" y="10912843"/>
              <a:ext cx="723900" cy="396240"/>
            </a:xfrm>
            <a:custGeom>
              <a:avLst/>
              <a:gdLst/>
              <a:ahLst/>
              <a:cxnLst/>
              <a:rect l="l" t="t" r="r" b="b"/>
              <a:pathLst>
                <a:path w="723900" h="396240">
                  <a:moveTo>
                    <a:pt x="723533" y="395712"/>
                  </a:moveTo>
                  <a:lnTo>
                    <a:pt x="621987" y="288020"/>
                  </a:lnTo>
                  <a:lnTo>
                    <a:pt x="482228" y="139515"/>
                  </a:lnTo>
                  <a:lnTo>
                    <a:pt x="425700" y="79385"/>
                  </a:lnTo>
                  <a:lnTo>
                    <a:pt x="388380" y="46146"/>
                  </a:lnTo>
                  <a:lnTo>
                    <a:pt x="346542" y="21796"/>
                  </a:lnTo>
                  <a:lnTo>
                    <a:pt x="301579" y="6394"/>
                  </a:lnTo>
                  <a:lnTo>
                    <a:pt x="254883" y="0"/>
                  </a:lnTo>
                  <a:lnTo>
                    <a:pt x="207848" y="2672"/>
                  </a:lnTo>
                  <a:lnTo>
                    <a:pt x="161866" y="14469"/>
                  </a:lnTo>
                  <a:lnTo>
                    <a:pt x="118330" y="35452"/>
                  </a:lnTo>
                  <a:lnTo>
                    <a:pt x="78632" y="65678"/>
                  </a:lnTo>
                  <a:lnTo>
                    <a:pt x="45686" y="103301"/>
                  </a:lnTo>
                  <a:lnTo>
                    <a:pt x="21566" y="145501"/>
                  </a:lnTo>
                  <a:lnTo>
                    <a:pt x="6321" y="190871"/>
                  </a:lnTo>
                  <a:lnTo>
                    <a:pt x="0" y="237999"/>
                  </a:lnTo>
                  <a:lnTo>
                    <a:pt x="2652" y="285477"/>
                  </a:lnTo>
                  <a:lnTo>
                    <a:pt x="14328" y="331896"/>
                  </a:lnTo>
                  <a:lnTo>
                    <a:pt x="35076" y="375846"/>
                  </a:lnTo>
                  <a:lnTo>
                    <a:pt x="49884" y="395712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96B64F97-F37D-F720-C70A-314CACD378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7821" y="1279113"/>
            <a:ext cx="11722812" cy="1042987"/>
          </a:xfrm>
          <a:prstGeom prst="rect">
            <a:avLst/>
          </a:prstGeom>
        </p:spPr>
        <p:txBody>
          <a:bodyPr/>
          <a:lstStyle>
            <a:lvl1pPr>
              <a:defRPr sz="6650" b="0" i="0" baseline="0">
                <a:solidFill>
                  <a:schemeClr val="accent2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Ruimte voor een kop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2AF35872-5A02-1F15-EB0B-1CF4BC5D33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4609" y="3475995"/>
            <a:ext cx="15752443" cy="4637088"/>
          </a:xfrm>
          <a:prstGeom prst="rect">
            <a:avLst/>
          </a:prstGeom>
        </p:spPr>
        <p:txBody>
          <a:bodyPr/>
          <a:lstStyle>
            <a:lvl1pPr>
              <a:defRPr sz="3600" b="0" i="0" baseline="0"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Ruimte voor tekst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fot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2">
            <a:extLst>
              <a:ext uri="{FF2B5EF4-FFF2-40B4-BE49-F238E27FC236}">
                <a16:creationId xmlns:a16="http://schemas.microsoft.com/office/drawing/2014/main" id="{88E8038A-AE74-21F9-DDF2-3BD8879927DF}"/>
              </a:ext>
            </a:extLst>
          </p:cNvPr>
          <p:cNvGrpSpPr/>
          <p:nvPr userDrawn="1"/>
        </p:nvGrpSpPr>
        <p:grpSpPr>
          <a:xfrm>
            <a:off x="1413569" y="1342472"/>
            <a:ext cx="18690590" cy="8736965"/>
            <a:chOff x="1413569" y="1342472"/>
            <a:chExt cx="18690590" cy="8736965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8C5761DC-9209-7B33-630A-8B37864D2F0E}"/>
                </a:ext>
              </a:extLst>
            </p:cNvPr>
            <p:cNvSpPr/>
            <p:nvPr/>
          </p:nvSpPr>
          <p:spPr>
            <a:xfrm>
              <a:off x="1413569" y="2554896"/>
              <a:ext cx="10026650" cy="6795770"/>
            </a:xfrm>
            <a:custGeom>
              <a:avLst/>
              <a:gdLst/>
              <a:ahLst/>
              <a:cxnLst/>
              <a:rect l="l" t="t" r="r" b="b"/>
              <a:pathLst>
                <a:path w="10026650" h="6795770">
                  <a:moveTo>
                    <a:pt x="10026134" y="0"/>
                  </a:moveTo>
                  <a:lnTo>
                    <a:pt x="0" y="0"/>
                  </a:lnTo>
                  <a:lnTo>
                    <a:pt x="0" y="6795709"/>
                  </a:lnTo>
                  <a:lnTo>
                    <a:pt x="10026134" y="6795709"/>
                  </a:lnTo>
                  <a:lnTo>
                    <a:pt x="10026134" y="0"/>
                  </a:lnTo>
                  <a:close/>
                </a:path>
              </a:pathLst>
            </a:custGeom>
            <a:solidFill>
              <a:srgbClr val="3CB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0AA9D0C4-BED9-8F81-5C0D-79A7EA1D3A2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9704" y="1342472"/>
              <a:ext cx="8664395" cy="8736959"/>
            </a:xfrm>
            <a:prstGeom prst="rect">
              <a:avLst/>
            </a:prstGeom>
          </p:spPr>
        </p:pic>
      </p:grpSp>
      <p:sp>
        <p:nvSpPr>
          <p:cNvPr id="8" name="object 7">
            <a:extLst>
              <a:ext uri="{FF2B5EF4-FFF2-40B4-BE49-F238E27FC236}">
                <a16:creationId xmlns:a16="http://schemas.microsoft.com/office/drawing/2014/main" id="{E020DD4A-887B-6C35-D04E-35F6C99BE165}"/>
              </a:ext>
            </a:extLst>
          </p:cNvPr>
          <p:cNvSpPr/>
          <p:nvPr userDrawn="1"/>
        </p:nvSpPr>
        <p:spPr>
          <a:xfrm>
            <a:off x="1361782" y="10085393"/>
            <a:ext cx="876300" cy="721360"/>
          </a:xfrm>
          <a:custGeom>
            <a:avLst/>
            <a:gdLst/>
            <a:ahLst/>
            <a:cxnLst/>
            <a:rect l="l" t="t" r="r" b="b"/>
            <a:pathLst>
              <a:path w="876300" h="721359">
                <a:moveTo>
                  <a:pt x="326072" y="355650"/>
                </a:moveTo>
                <a:lnTo>
                  <a:pt x="80162" y="96888"/>
                </a:lnTo>
                <a:lnTo>
                  <a:pt x="65278" y="86118"/>
                </a:lnTo>
                <a:lnTo>
                  <a:pt x="48018" y="82054"/>
                </a:lnTo>
                <a:lnTo>
                  <a:pt x="30480" y="84759"/>
                </a:lnTo>
                <a:lnTo>
                  <a:pt x="14795" y="94310"/>
                </a:lnTo>
                <a:lnTo>
                  <a:pt x="4064" y="109194"/>
                </a:lnTo>
                <a:lnTo>
                  <a:pt x="0" y="126453"/>
                </a:lnTo>
                <a:lnTo>
                  <a:pt x="2692" y="143979"/>
                </a:lnTo>
                <a:lnTo>
                  <a:pt x="12242" y="159664"/>
                </a:lnTo>
                <a:lnTo>
                  <a:pt x="218389" y="373938"/>
                </a:lnTo>
                <a:lnTo>
                  <a:pt x="218554" y="374015"/>
                </a:lnTo>
                <a:lnTo>
                  <a:pt x="245262" y="369925"/>
                </a:lnTo>
                <a:lnTo>
                  <a:pt x="326072" y="355650"/>
                </a:lnTo>
                <a:close/>
              </a:path>
              <a:path w="876300" h="721359">
                <a:moveTo>
                  <a:pt x="452348" y="597801"/>
                </a:moveTo>
                <a:lnTo>
                  <a:pt x="437934" y="596303"/>
                </a:lnTo>
                <a:lnTo>
                  <a:pt x="425437" y="596036"/>
                </a:lnTo>
                <a:lnTo>
                  <a:pt x="413918" y="596506"/>
                </a:lnTo>
                <a:lnTo>
                  <a:pt x="402450" y="597217"/>
                </a:lnTo>
                <a:lnTo>
                  <a:pt x="348449" y="602208"/>
                </a:lnTo>
                <a:lnTo>
                  <a:pt x="299453" y="609587"/>
                </a:lnTo>
                <a:lnTo>
                  <a:pt x="253873" y="617816"/>
                </a:lnTo>
                <a:lnTo>
                  <a:pt x="210134" y="625348"/>
                </a:lnTo>
                <a:lnTo>
                  <a:pt x="166649" y="630618"/>
                </a:lnTo>
                <a:lnTo>
                  <a:pt x="121843" y="632091"/>
                </a:lnTo>
                <a:lnTo>
                  <a:pt x="74142" y="628218"/>
                </a:lnTo>
                <a:lnTo>
                  <a:pt x="21971" y="617448"/>
                </a:lnTo>
                <a:lnTo>
                  <a:pt x="18300" y="616483"/>
                </a:lnTo>
                <a:lnTo>
                  <a:pt x="2286" y="610908"/>
                </a:lnTo>
                <a:lnTo>
                  <a:pt x="2222" y="695883"/>
                </a:lnTo>
                <a:lnTo>
                  <a:pt x="9664" y="699858"/>
                </a:lnTo>
                <a:lnTo>
                  <a:pt x="21971" y="702462"/>
                </a:lnTo>
                <a:lnTo>
                  <a:pt x="87109" y="712914"/>
                </a:lnTo>
                <a:lnTo>
                  <a:pt x="140398" y="715899"/>
                </a:lnTo>
                <a:lnTo>
                  <a:pt x="185585" y="713447"/>
                </a:lnTo>
                <a:lnTo>
                  <a:pt x="226415" y="707567"/>
                </a:lnTo>
                <a:lnTo>
                  <a:pt x="266611" y="700303"/>
                </a:lnTo>
                <a:lnTo>
                  <a:pt x="309943" y="693674"/>
                </a:lnTo>
                <a:lnTo>
                  <a:pt x="360133" y="689711"/>
                </a:lnTo>
                <a:lnTo>
                  <a:pt x="452348" y="597801"/>
                </a:lnTo>
                <a:close/>
              </a:path>
              <a:path w="876300" h="721359">
                <a:moveTo>
                  <a:pt x="479958" y="344385"/>
                </a:moveTo>
                <a:lnTo>
                  <a:pt x="166687" y="14820"/>
                </a:lnTo>
                <a:lnTo>
                  <a:pt x="151790" y="4076"/>
                </a:lnTo>
                <a:lnTo>
                  <a:pt x="134518" y="0"/>
                </a:lnTo>
                <a:lnTo>
                  <a:pt x="116992" y="2692"/>
                </a:lnTo>
                <a:lnTo>
                  <a:pt x="101295" y="12255"/>
                </a:lnTo>
                <a:lnTo>
                  <a:pt x="90538" y="27152"/>
                </a:lnTo>
                <a:lnTo>
                  <a:pt x="86461" y="44424"/>
                </a:lnTo>
                <a:lnTo>
                  <a:pt x="89154" y="61950"/>
                </a:lnTo>
                <a:lnTo>
                  <a:pt x="98729" y="77622"/>
                </a:lnTo>
                <a:lnTo>
                  <a:pt x="361518" y="350189"/>
                </a:lnTo>
                <a:lnTo>
                  <a:pt x="375018" y="348500"/>
                </a:lnTo>
                <a:lnTo>
                  <a:pt x="388683" y="347014"/>
                </a:lnTo>
                <a:lnTo>
                  <a:pt x="402602" y="345770"/>
                </a:lnTo>
                <a:lnTo>
                  <a:pt x="416877" y="344779"/>
                </a:lnTo>
                <a:lnTo>
                  <a:pt x="432892" y="344081"/>
                </a:lnTo>
                <a:lnTo>
                  <a:pt x="448767" y="343789"/>
                </a:lnTo>
                <a:lnTo>
                  <a:pt x="464464" y="343903"/>
                </a:lnTo>
                <a:lnTo>
                  <a:pt x="479958" y="344385"/>
                </a:lnTo>
                <a:close/>
              </a:path>
              <a:path w="876300" h="721359">
                <a:moveTo>
                  <a:pt x="554443" y="495592"/>
                </a:moveTo>
                <a:lnTo>
                  <a:pt x="520941" y="490181"/>
                </a:lnTo>
                <a:lnTo>
                  <a:pt x="485444" y="486587"/>
                </a:lnTo>
                <a:lnTo>
                  <a:pt x="448564" y="485089"/>
                </a:lnTo>
                <a:lnTo>
                  <a:pt x="410933" y="485990"/>
                </a:lnTo>
                <a:lnTo>
                  <a:pt x="359943" y="490867"/>
                </a:lnTo>
                <a:lnTo>
                  <a:pt x="312331" y="498297"/>
                </a:lnTo>
                <a:lnTo>
                  <a:pt x="266763" y="506653"/>
                </a:lnTo>
                <a:lnTo>
                  <a:pt x="221869" y="514299"/>
                </a:lnTo>
                <a:lnTo>
                  <a:pt x="176288" y="519595"/>
                </a:lnTo>
                <a:lnTo>
                  <a:pt x="128689" y="520928"/>
                </a:lnTo>
                <a:lnTo>
                  <a:pt x="77698" y="516636"/>
                </a:lnTo>
                <a:lnTo>
                  <a:pt x="21971" y="505091"/>
                </a:lnTo>
                <a:lnTo>
                  <a:pt x="18300" y="504151"/>
                </a:lnTo>
                <a:lnTo>
                  <a:pt x="2298" y="498602"/>
                </a:lnTo>
                <a:lnTo>
                  <a:pt x="2222" y="583565"/>
                </a:lnTo>
                <a:lnTo>
                  <a:pt x="18300" y="589114"/>
                </a:lnTo>
                <a:lnTo>
                  <a:pt x="21971" y="590092"/>
                </a:lnTo>
                <a:lnTo>
                  <a:pt x="74053" y="600824"/>
                </a:lnTo>
                <a:lnTo>
                  <a:pt x="122377" y="604786"/>
                </a:lnTo>
                <a:lnTo>
                  <a:pt x="168338" y="603491"/>
                </a:lnTo>
                <a:lnTo>
                  <a:pt x="213309" y="598449"/>
                </a:lnTo>
                <a:lnTo>
                  <a:pt x="258660" y="591172"/>
                </a:lnTo>
                <a:lnTo>
                  <a:pt x="305803" y="583171"/>
                </a:lnTo>
                <a:lnTo>
                  <a:pt x="356095" y="575932"/>
                </a:lnTo>
                <a:lnTo>
                  <a:pt x="410933" y="570992"/>
                </a:lnTo>
                <a:lnTo>
                  <a:pt x="427393" y="570420"/>
                </a:lnTo>
                <a:lnTo>
                  <a:pt x="443763" y="570611"/>
                </a:lnTo>
                <a:lnTo>
                  <a:pt x="460146" y="571538"/>
                </a:lnTo>
                <a:lnTo>
                  <a:pt x="476618" y="573201"/>
                </a:lnTo>
                <a:lnTo>
                  <a:pt x="545084" y="505396"/>
                </a:lnTo>
                <a:lnTo>
                  <a:pt x="553504" y="496874"/>
                </a:lnTo>
                <a:lnTo>
                  <a:pt x="554443" y="495592"/>
                </a:lnTo>
                <a:close/>
              </a:path>
              <a:path w="876300" h="721359">
                <a:moveTo>
                  <a:pt x="648512" y="401485"/>
                </a:moveTo>
                <a:lnTo>
                  <a:pt x="610958" y="391807"/>
                </a:lnTo>
                <a:lnTo>
                  <a:pt x="567245" y="383082"/>
                </a:lnTo>
                <a:lnTo>
                  <a:pt x="518553" y="376415"/>
                </a:lnTo>
                <a:lnTo>
                  <a:pt x="466051" y="372884"/>
                </a:lnTo>
                <a:lnTo>
                  <a:pt x="410933" y="373621"/>
                </a:lnTo>
                <a:lnTo>
                  <a:pt x="359943" y="378498"/>
                </a:lnTo>
                <a:lnTo>
                  <a:pt x="312331" y="385940"/>
                </a:lnTo>
                <a:lnTo>
                  <a:pt x="266763" y="394296"/>
                </a:lnTo>
                <a:lnTo>
                  <a:pt x="221869" y="401942"/>
                </a:lnTo>
                <a:lnTo>
                  <a:pt x="176288" y="407250"/>
                </a:lnTo>
                <a:lnTo>
                  <a:pt x="128689" y="408571"/>
                </a:lnTo>
                <a:lnTo>
                  <a:pt x="77698" y="404291"/>
                </a:lnTo>
                <a:lnTo>
                  <a:pt x="21971" y="392760"/>
                </a:lnTo>
                <a:lnTo>
                  <a:pt x="18300" y="391795"/>
                </a:lnTo>
                <a:lnTo>
                  <a:pt x="2298" y="386232"/>
                </a:lnTo>
                <a:lnTo>
                  <a:pt x="2222" y="471195"/>
                </a:lnTo>
                <a:lnTo>
                  <a:pt x="18300" y="476783"/>
                </a:lnTo>
                <a:lnTo>
                  <a:pt x="21971" y="477799"/>
                </a:lnTo>
                <a:lnTo>
                  <a:pt x="77698" y="489318"/>
                </a:lnTo>
                <a:lnTo>
                  <a:pt x="128689" y="493585"/>
                </a:lnTo>
                <a:lnTo>
                  <a:pt x="176288" y="492264"/>
                </a:lnTo>
                <a:lnTo>
                  <a:pt x="221869" y="486956"/>
                </a:lnTo>
                <a:lnTo>
                  <a:pt x="266763" y="479298"/>
                </a:lnTo>
                <a:lnTo>
                  <a:pt x="312331" y="470941"/>
                </a:lnTo>
                <a:lnTo>
                  <a:pt x="359943" y="463499"/>
                </a:lnTo>
                <a:lnTo>
                  <a:pt x="410933" y="458622"/>
                </a:lnTo>
                <a:lnTo>
                  <a:pt x="456145" y="457669"/>
                </a:lnTo>
                <a:lnTo>
                  <a:pt x="499732" y="459701"/>
                </a:lnTo>
                <a:lnTo>
                  <a:pt x="541070" y="464108"/>
                </a:lnTo>
                <a:lnTo>
                  <a:pt x="579501" y="470281"/>
                </a:lnTo>
                <a:lnTo>
                  <a:pt x="648512" y="401485"/>
                </a:lnTo>
                <a:close/>
              </a:path>
              <a:path w="876300" h="721359">
                <a:moveTo>
                  <a:pt x="673061" y="378752"/>
                </a:moveTo>
                <a:lnTo>
                  <a:pt x="606590" y="306565"/>
                </a:lnTo>
                <a:lnTo>
                  <a:pt x="336689" y="16306"/>
                </a:lnTo>
                <a:lnTo>
                  <a:pt x="321475" y="5537"/>
                </a:lnTo>
                <a:lnTo>
                  <a:pt x="304241" y="1473"/>
                </a:lnTo>
                <a:lnTo>
                  <a:pt x="286893" y="4191"/>
                </a:lnTo>
                <a:lnTo>
                  <a:pt x="271322" y="13754"/>
                </a:lnTo>
                <a:lnTo>
                  <a:pt x="260565" y="28638"/>
                </a:lnTo>
                <a:lnTo>
                  <a:pt x="256489" y="45885"/>
                </a:lnTo>
                <a:lnTo>
                  <a:pt x="259194" y="63411"/>
                </a:lnTo>
                <a:lnTo>
                  <a:pt x="391502" y="209270"/>
                </a:lnTo>
                <a:lnTo>
                  <a:pt x="459079" y="280644"/>
                </a:lnTo>
                <a:lnTo>
                  <a:pt x="495439" y="318439"/>
                </a:lnTo>
                <a:lnTo>
                  <a:pt x="524713" y="348005"/>
                </a:lnTo>
                <a:lnTo>
                  <a:pt x="550799" y="351180"/>
                </a:lnTo>
                <a:lnTo>
                  <a:pt x="575652" y="355066"/>
                </a:lnTo>
                <a:lnTo>
                  <a:pt x="621042" y="364350"/>
                </a:lnTo>
                <a:lnTo>
                  <a:pt x="661568" y="375158"/>
                </a:lnTo>
                <a:lnTo>
                  <a:pt x="673061" y="378752"/>
                </a:lnTo>
                <a:close/>
              </a:path>
              <a:path w="876300" h="721359">
                <a:moveTo>
                  <a:pt x="875906" y="540575"/>
                </a:moveTo>
                <a:lnTo>
                  <a:pt x="864247" y="455803"/>
                </a:lnTo>
                <a:lnTo>
                  <a:pt x="838593" y="391807"/>
                </a:lnTo>
                <a:lnTo>
                  <a:pt x="812952" y="351383"/>
                </a:lnTo>
                <a:lnTo>
                  <a:pt x="635685" y="154711"/>
                </a:lnTo>
                <a:lnTo>
                  <a:pt x="620674" y="169100"/>
                </a:lnTo>
                <a:lnTo>
                  <a:pt x="605739" y="192151"/>
                </a:lnTo>
                <a:lnTo>
                  <a:pt x="601052" y="219519"/>
                </a:lnTo>
                <a:lnTo>
                  <a:pt x="605866" y="247573"/>
                </a:lnTo>
                <a:lnTo>
                  <a:pt x="619480" y="272694"/>
                </a:lnTo>
                <a:lnTo>
                  <a:pt x="625360" y="279603"/>
                </a:lnTo>
                <a:lnTo>
                  <a:pt x="650900" y="305409"/>
                </a:lnTo>
                <a:lnTo>
                  <a:pt x="669569" y="324802"/>
                </a:lnTo>
                <a:lnTo>
                  <a:pt x="722896" y="383108"/>
                </a:lnTo>
                <a:lnTo>
                  <a:pt x="761987" y="441147"/>
                </a:lnTo>
                <a:lnTo>
                  <a:pt x="780605" y="494487"/>
                </a:lnTo>
                <a:lnTo>
                  <a:pt x="786269" y="533539"/>
                </a:lnTo>
                <a:lnTo>
                  <a:pt x="786485" y="548678"/>
                </a:lnTo>
                <a:lnTo>
                  <a:pt x="786485" y="720902"/>
                </a:lnTo>
                <a:lnTo>
                  <a:pt x="875906" y="720902"/>
                </a:lnTo>
                <a:lnTo>
                  <a:pt x="875906" y="540575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8">
            <a:extLst>
              <a:ext uri="{FF2B5EF4-FFF2-40B4-BE49-F238E27FC236}">
                <a16:creationId xmlns:a16="http://schemas.microsoft.com/office/drawing/2014/main" id="{4DF56EDE-0D3D-D11A-D1F7-2E6B2B4401CF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363386" y="10340292"/>
            <a:ext cx="183177" cy="124878"/>
          </a:xfrm>
          <a:prstGeom prst="rect">
            <a:avLst/>
          </a:prstGeom>
        </p:spPr>
      </p:pic>
      <p:sp>
        <p:nvSpPr>
          <p:cNvPr id="10" name="object 9">
            <a:extLst>
              <a:ext uri="{FF2B5EF4-FFF2-40B4-BE49-F238E27FC236}">
                <a16:creationId xmlns:a16="http://schemas.microsoft.com/office/drawing/2014/main" id="{E7A55C82-39E9-3000-D070-E76C8B979B04}"/>
              </a:ext>
            </a:extLst>
          </p:cNvPr>
          <p:cNvSpPr/>
          <p:nvPr userDrawn="1"/>
        </p:nvSpPr>
        <p:spPr>
          <a:xfrm>
            <a:off x="3431246" y="10490214"/>
            <a:ext cx="632460" cy="35560"/>
          </a:xfrm>
          <a:custGeom>
            <a:avLst/>
            <a:gdLst/>
            <a:ahLst/>
            <a:cxnLst/>
            <a:rect l="l" t="t" r="r" b="b"/>
            <a:pathLst>
              <a:path w="632460" h="35559">
                <a:moveTo>
                  <a:pt x="631917" y="0"/>
                </a:moveTo>
                <a:lnTo>
                  <a:pt x="0" y="0"/>
                </a:lnTo>
                <a:lnTo>
                  <a:pt x="0" y="35485"/>
                </a:lnTo>
                <a:lnTo>
                  <a:pt x="631917" y="35485"/>
                </a:lnTo>
                <a:lnTo>
                  <a:pt x="631917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0">
            <a:extLst>
              <a:ext uri="{FF2B5EF4-FFF2-40B4-BE49-F238E27FC236}">
                <a16:creationId xmlns:a16="http://schemas.microsoft.com/office/drawing/2014/main" id="{9C88F865-C38B-69EA-6AF1-6AB610DD3964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407159" y="10258323"/>
            <a:ext cx="1656076" cy="554837"/>
          </a:xfrm>
          <a:prstGeom prst="rect">
            <a:avLst/>
          </a:prstGeom>
        </p:spPr>
      </p:pic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EAA1528B-12D8-9212-4924-F332195F13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39703" y="1342473"/>
            <a:ext cx="8664395" cy="871592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een afbeelding toe te voegen</a:t>
            </a:r>
          </a:p>
        </p:txBody>
      </p:sp>
      <p:sp>
        <p:nvSpPr>
          <p:cNvPr id="15" name="Tijdelijke aanduiding voor afbeelding 35">
            <a:extLst>
              <a:ext uri="{FF2B5EF4-FFF2-40B4-BE49-F238E27FC236}">
                <a16:creationId xmlns:a16="http://schemas.microsoft.com/office/drawing/2014/main" id="{6DADDAEC-6FB6-006B-8F00-4E47125D2F8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40206" y="8754454"/>
            <a:ext cx="5181600" cy="10398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de golf toe te voegen</a:t>
            </a:r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8B393966-BF9E-6FDC-8A9B-8ED9CD8346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3568" y="1222943"/>
            <a:ext cx="9857682" cy="838200"/>
          </a:xfrm>
          <a:prstGeom prst="rect">
            <a:avLst/>
          </a:prstGeom>
        </p:spPr>
        <p:txBody>
          <a:bodyPr/>
          <a:lstStyle>
            <a:lvl1pPr>
              <a:defRPr sz="6650" b="0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Ruimte voor een kop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64724CEF-8A40-448D-EA62-7082F683E5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86185" y="3245838"/>
            <a:ext cx="8534399" cy="5793007"/>
          </a:xfrm>
          <a:prstGeom prst="rect">
            <a:avLst/>
          </a:prstGeom>
        </p:spPr>
        <p:txBody>
          <a:bodyPr/>
          <a:lstStyle>
            <a:lvl1pPr>
              <a:defRPr sz="3000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3600" baseline="0">
                <a:solidFill>
                  <a:schemeClr val="bg1"/>
                </a:solidFill>
              </a:defRPr>
            </a:lvl2pPr>
            <a:lvl3pPr>
              <a:defRPr sz="3600" baseline="0">
                <a:solidFill>
                  <a:schemeClr val="bg1"/>
                </a:solidFill>
              </a:defRPr>
            </a:lvl3pPr>
            <a:lvl4pPr>
              <a:defRPr sz="3600" baseline="0">
                <a:solidFill>
                  <a:schemeClr val="bg1"/>
                </a:solidFill>
              </a:defRPr>
            </a:lvl4pPr>
            <a:lvl5pPr>
              <a:defRPr sz="36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Ruimte voor tekst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E20192D-2B50-3379-2929-76CC218568DE}"/>
              </a:ext>
            </a:extLst>
          </p:cNvPr>
          <p:cNvSpPr/>
          <p:nvPr userDrawn="1"/>
        </p:nvSpPr>
        <p:spPr>
          <a:xfrm>
            <a:off x="0" y="1256506"/>
            <a:ext cx="10362565" cy="1382395"/>
          </a:xfrm>
          <a:custGeom>
            <a:avLst/>
            <a:gdLst/>
            <a:ahLst/>
            <a:cxnLst/>
            <a:rect l="l" t="t" r="r" b="b"/>
            <a:pathLst>
              <a:path w="10362565" h="1382395">
                <a:moveTo>
                  <a:pt x="10301288" y="0"/>
                </a:moveTo>
                <a:lnTo>
                  <a:pt x="0" y="2156"/>
                </a:lnTo>
                <a:lnTo>
                  <a:pt x="0" y="1382062"/>
                </a:lnTo>
                <a:lnTo>
                  <a:pt x="10334282" y="1382062"/>
                </a:lnTo>
                <a:lnTo>
                  <a:pt x="10329894" y="1369283"/>
                </a:lnTo>
                <a:lnTo>
                  <a:pt x="10325644" y="1356640"/>
                </a:lnTo>
                <a:lnTo>
                  <a:pt x="10306141" y="1280259"/>
                </a:lnTo>
                <a:lnTo>
                  <a:pt x="10296319" y="1225402"/>
                </a:lnTo>
                <a:lnTo>
                  <a:pt x="10289940" y="1172825"/>
                </a:lnTo>
                <a:lnTo>
                  <a:pt x="10286646" y="1122225"/>
                </a:lnTo>
                <a:lnTo>
                  <a:pt x="10286074" y="1073301"/>
                </a:lnTo>
                <a:lnTo>
                  <a:pt x="10287864" y="1025752"/>
                </a:lnTo>
                <a:lnTo>
                  <a:pt x="10291656" y="979277"/>
                </a:lnTo>
                <a:lnTo>
                  <a:pt x="10297088" y="933573"/>
                </a:lnTo>
                <a:lnTo>
                  <a:pt x="10303800" y="888340"/>
                </a:lnTo>
                <a:lnTo>
                  <a:pt x="10311431" y="843276"/>
                </a:lnTo>
                <a:lnTo>
                  <a:pt x="10319620" y="798080"/>
                </a:lnTo>
                <a:lnTo>
                  <a:pt x="10328006" y="752450"/>
                </a:lnTo>
                <a:lnTo>
                  <a:pt x="10336229" y="706085"/>
                </a:lnTo>
                <a:lnTo>
                  <a:pt x="10343928" y="658682"/>
                </a:lnTo>
                <a:lnTo>
                  <a:pt x="10350742" y="609942"/>
                </a:lnTo>
                <a:lnTo>
                  <a:pt x="10356309" y="559562"/>
                </a:lnTo>
                <a:lnTo>
                  <a:pt x="10360271" y="507241"/>
                </a:lnTo>
                <a:lnTo>
                  <a:pt x="10362321" y="447852"/>
                </a:lnTo>
                <a:lnTo>
                  <a:pt x="10361824" y="389551"/>
                </a:lnTo>
                <a:lnTo>
                  <a:pt x="10359074" y="332653"/>
                </a:lnTo>
                <a:lnTo>
                  <a:pt x="10354362" y="277472"/>
                </a:lnTo>
                <a:lnTo>
                  <a:pt x="10347982" y="224320"/>
                </a:lnTo>
                <a:lnTo>
                  <a:pt x="10340225" y="173512"/>
                </a:lnTo>
                <a:lnTo>
                  <a:pt x="10331385" y="125363"/>
                </a:lnTo>
                <a:lnTo>
                  <a:pt x="10321754" y="80185"/>
                </a:lnTo>
                <a:lnTo>
                  <a:pt x="10311624" y="38292"/>
                </a:lnTo>
                <a:lnTo>
                  <a:pt x="10301288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4">
            <a:extLst>
              <a:ext uri="{FF2B5EF4-FFF2-40B4-BE49-F238E27FC236}">
                <a16:creationId xmlns:a16="http://schemas.microsoft.com/office/drawing/2014/main" id="{8AE951C3-35F4-0AD9-5653-714B8C3A812F}"/>
              </a:ext>
            </a:extLst>
          </p:cNvPr>
          <p:cNvGrpSpPr/>
          <p:nvPr userDrawn="1"/>
        </p:nvGrpSpPr>
        <p:grpSpPr>
          <a:xfrm>
            <a:off x="1424614" y="10080687"/>
            <a:ext cx="876300" cy="721360"/>
            <a:chOff x="1424614" y="10080687"/>
            <a:chExt cx="876300" cy="721360"/>
          </a:xfrm>
        </p:grpSpPr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FCBC3BC2-40F0-3CDB-0C02-E76B16456CFB}"/>
                </a:ext>
              </a:extLst>
            </p:cNvPr>
            <p:cNvSpPr/>
            <p:nvPr/>
          </p:nvSpPr>
          <p:spPr>
            <a:xfrm>
              <a:off x="1424609" y="10080694"/>
              <a:ext cx="876300" cy="721360"/>
            </a:xfrm>
            <a:custGeom>
              <a:avLst/>
              <a:gdLst/>
              <a:ahLst/>
              <a:cxnLst/>
              <a:rect l="l" t="t" r="r" b="b"/>
              <a:pathLst>
                <a:path w="876300" h="721359">
                  <a:moveTo>
                    <a:pt x="326072" y="355650"/>
                  </a:moveTo>
                  <a:lnTo>
                    <a:pt x="80162" y="96888"/>
                  </a:lnTo>
                  <a:lnTo>
                    <a:pt x="65278" y="86118"/>
                  </a:lnTo>
                  <a:lnTo>
                    <a:pt x="48018" y="82054"/>
                  </a:lnTo>
                  <a:lnTo>
                    <a:pt x="30480" y="84747"/>
                  </a:lnTo>
                  <a:lnTo>
                    <a:pt x="14795" y="94310"/>
                  </a:lnTo>
                  <a:lnTo>
                    <a:pt x="4064" y="109194"/>
                  </a:lnTo>
                  <a:lnTo>
                    <a:pt x="0" y="126453"/>
                  </a:lnTo>
                  <a:lnTo>
                    <a:pt x="2692" y="143979"/>
                  </a:lnTo>
                  <a:lnTo>
                    <a:pt x="12242" y="159651"/>
                  </a:lnTo>
                  <a:lnTo>
                    <a:pt x="218389" y="373938"/>
                  </a:lnTo>
                  <a:lnTo>
                    <a:pt x="218554" y="374015"/>
                  </a:lnTo>
                  <a:lnTo>
                    <a:pt x="245262" y="369925"/>
                  </a:lnTo>
                  <a:lnTo>
                    <a:pt x="326072" y="355650"/>
                  </a:lnTo>
                  <a:close/>
                </a:path>
                <a:path w="876300" h="721359">
                  <a:moveTo>
                    <a:pt x="452348" y="597801"/>
                  </a:moveTo>
                  <a:lnTo>
                    <a:pt x="437921" y="596303"/>
                  </a:lnTo>
                  <a:lnTo>
                    <a:pt x="425424" y="596036"/>
                  </a:lnTo>
                  <a:lnTo>
                    <a:pt x="413918" y="596506"/>
                  </a:lnTo>
                  <a:lnTo>
                    <a:pt x="402450" y="597217"/>
                  </a:lnTo>
                  <a:lnTo>
                    <a:pt x="348449" y="602208"/>
                  </a:lnTo>
                  <a:lnTo>
                    <a:pt x="299453" y="609587"/>
                  </a:lnTo>
                  <a:lnTo>
                    <a:pt x="253873" y="617816"/>
                  </a:lnTo>
                  <a:lnTo>
                    <a:pt x="210134" y="625348"/>
                  </a:lnTo>
                  <a:lnTo>
                    <a:pt x="166649" y="630618"/>
                  </a:lnTo>
                  <a:lnTo>
                    <a:pt x="121843" y="632091"/>
                  </a:lnTo>
                  <a:lnTo>
                    <a:pt x="74142" y="628218"/>
                  </a:lnTo>
                  <a:lnTo>
                    <a:pt x="21971" y="617448"/>
                  </a:lnTo>
                  <a:lnTo>
                    <a:pt x="18300" y="616470"/>
                  </a:lnTo>
                  <a:lnTo>
                    <a:pt x="2286" y="610908"/>
                  </a:lnTo>
                  <a:lnTo>
                    <a:pt x="2222" y="695883"/>
                  </a:lnTo>
                  <a:lnTo>
                    <a:pt x="9664" y="699858"/>
                  </a:lnTo>
                  <a:lnTo>
                    <a:pt x="21971" y="702462"/>
                  </a:lnTo>
                  <a:lnTo>
                    <a:pt x="87109" y="712914"/>
                  </a:lnTo>
                  <a:lnTo>
                    <a:pt x="140398" y="715899"/>
                  </a:lnTo>
                  <a:lnTo>
                    <a:pt x="185585" y="713447"/>
                  </a:lnTo>
                  <a:lnTo>
                    <a:pt x="226415" y="707567"/>
                  </a:lnTo>
                  <a:lnTo>
                    <a:pt x="266611" y="700303"/>
                  </a:lnTo>
                  <a:lnTo>
                    <a:pt x="309943" y="693674"/>
                  </a:lnTo>
                  <a:lnTo>
                    <a:pt x="360133" y="689711"/>
                  </a:lnTo>
                  <a:lnTo>
                    <a:pt x="452348" y="597801"/>
                  </a:lnTo>
                  <a:close/>
                </a:path>
                <a:path w="876300" h="721359">
                  <a:moveTo>
                    <a:pt x="479958" y="344385"/>
                  </a:moveTo>
                  <a:lnTo>
                    <a:pt x="166674" y="14820"/>
                  </a:lnTo>
                  <a:lnTo>
                    <a:pt x="151790" y="4076"/>
                  </a:lnTo>
                  <a:lnTo>
                    <a:pt x="134518" y="0"/>
                  </a:lnTo>
                  <a:lnTo>
                    <a:pt x="116992" y="2692"/>
                  </a:lnTo>
                  <a:lnTo>
                    <a:pt x="101295" y="12255"/>
                  </a:lnTo>
                  <a:lnTo>
                    <a:pt x="90538" y="27152"/>
                  </a:lnTo>
                  <a:lnTo>
                    <a:pt x="86461" y="44424"/>
                  </a:lnTo>
                  <a:lnTo>
                    <a:pt x="89154" y="61950"/>
                  </a:lnTo>
                  <a:lnTo>
                    <a:pt x="98729" y="77622"/>
                  </a:lnTo>
                  <a:lnTo>
                    <a:pt x="361505" y="350189"/>
                  </a:lnTo>
                  <a:lnTo>
                    <a:pt x="375005" y="348500"/>
                  </a:lnTo>
                  <a:lnTo>
                    <a:pt x="388670" y="347014"/>
                  </a:lnTo>
                  <a:lnTo>
                    <a:pt x="402602" y="345770"/>
                  </a:lnTo>
                  <a:lnTo>
                    <a:pt x="416877" y="344779"/>
                  </a:lnTo>
                  <a:lnTo>
                    <a:pt x="432892" y="344068"/>
                  </a:lnTo>
                  <a:lnTo>
                    <a:pt x="448767" y="343789"/>
                  </a:lnTo>
                  <a:lnTo>
                    <a:pt x="464464" y="343890"/>
                  </a:lnTo>
                  <a:lnTo>
                    <a:pt x="479958" y="344385"/>
                  </a:lnTo>
                  <a:close/>
                </a:path>
                <a:path w="876300" h="721359">
                  <a:moveTo>
                    <a:pt x="554443" y="495592"/>
                  </a:moveTo>
                  <a:lnTo>
                    <a:pt x="520941" y="490169"/>
                  </a:lnTo>
                  <a:lnTo>
                    <a:pt x="485444" y="486575"/>
                  </a:lnTo>
                  <a:lnTo>
                    <a:pt x="448564" y="485089"/>
                  </a:lnTo>
                  <a:lnTo>
                    <a:pt x="410933" y="485990"/>
                  </a:lnTo>
                  <a:lnTo>
                    <a:pt x="359943" y="490855"/>
                  </a:lnTo>
                  <a:lnTo>
                    <a:pt x="312331" y="498297"/>
                  </a:lnTo>
                  <a:lnTo>
                    <a:pt x="266763" y="506641"/>
                  </a:lnTo>
                  <a:lnTo>
                    <a:pt x="221856" y="514299"/>
                  </a:lnTo>
                  <a:lnTo>
                    <a:pt x="176288" y="519595"/>
                  </a:lnTo>
                  <a:lnTo>
                    <a:pt x="128689" y="520915"/>
                  </a:lnTo>
                  <a:lnTo>
                    <a:pt x="77698" y="516636"/>
                  </a:lnTo>
                  <a:lnTo>
                    <a:pt x="21971" y="505091"/>
                  </a:lnTo>
                  <a:lnTo>
                    <a:pt x="18300" y="504151"/>
                  </a:lnTo>
                  <a:lnTo>
                    <a:pt x="2298" y="498602"/>
                  </a:lnTo>
                  <a:lnTo>
                    <a:pt x="2222" y="583565"/>
                  </a:lnTo>
                  <a:lnTo>
                    <a:pt x="18300" y="589114"/>
                  </a:lnTo>
                  <a:lnTo>
                    <a:pt x="21971" y="590092"/>
                  </a:lnTo>
                  <a:lnTo>
                    <a:pt x="74053" y="600811"/>
                  </a:lnTo>
                  <a:lnTo>
                    <a:pt x="122377" y="604774"/>
                  </a:lnTo>
                  <a:lnTo>
                    <a:pt x="168338" y="603491"/>
                  </a:lnTo>
                  <a:lnTo>
                    <a:pt x="213296" y="598449"/>
                  </a:lnTo>
                  <a:lnTo>
                    <a:pt x="258660" y="591172"/>
                  </a:lnTo>
                  <a:lnTo>
                    <a:pt x="305803" y="583171"/>
                  </a:lnTo>
                  <a:lnTo>
                    <a:pt x="356095" y="575932"/>
                  </a:lnTo>
                  <a:lnTo>
                    <a:pt x="410933" y="570979"/>
                  </a:lnTo>
                  <a:lnTo>
                    <a:pt x="427380" y="570407"/>
                  </a:lnTo>
                  <a:lnTo>
                    <a:pt x="443763" y="570598"/>
                  </a:lnTo>
                  <a:lnTo>
                    <a:pt x="460146" y="571538"/>
                  </a:lnTo>
                  <a:lnTo>
                    <a:pt x="476618" y="573189"/>
                  </a:lnTo>
                  <a:lnTo>
                    <a:pt x="545084" y="505383"/>
                  </a:lnTo>
                  <a:lnTo>
                    <a:pt x="553504" y="496874"/>
                  </a:lnTo>
                  <a:lnTo>
                    <a:pt x="554443" y="495592"/>
                  </a:lnTo>
                  <a:close/>
                </a:path>
                <a:path w="876300" h="721359">
                  <a:moveTo>
                    <a:pt x="648512" y="401472"/>
                  </a:moveTo>
                  <a:lnTo>
                    <a:pt x="610958" y="391807"/>
                  </a:lnTo>
                  <a:lnTo>
                    <a:pt x="567245" y="383082"/>
                  </a:lnTo>
                  <a:lnTo>
                    <a:pt x="518553" y="376415"/>
                  </a:lnTo>
                  <a:lnTo>
                    <a:pt x="466051" y="372884"/>
                  </a:lnTo>
                  <a:lnTo>
                    <a:pt x="410933" y="373621"/>
                  </a:lnTo>
                  <a:lnTo>
                    <a:pt x="359943" y="378498"/>
                  </a:lnTo>
                  <a:lnTo>
                    <a:pt x="312331" y="385927"/>
                  </a:lnTo>
                  <a:lnTo>
                    <a:pt x="266763" y="394296"/>
                  </a:lnTo>
                  <a:lnTo>
                    <a:pt x="221856" y="401942"/>
                  </a:lnTo>
                  <a:lnTo>
                    <a:pt x="176288" y="407238"/>
                  </a:lnTo>
                  <a:lnTo>
                    <a:pt x="128689" y="408571"/>
                  </a:lnTo>
                  <a:lnTo>
                    <a:pt x="77698" y="404291"/>
                  </a:lnTo>
                  <a:lnTo>
                    <a:pt x="21971" y="392760"/>
                  </a:lnTo>
                  <a:lnTo>
                    <a:pt x="18300" y="391795"/>
                  </a:lnTo>
                  <a:lnTo>
                    <a:pt x="2298" y="386232"/>
                  </a:lnTo>
                  <a:lnTo>
                    <a:pt x="2222" y="471195"/>
                  </a:lnTo>
                  <a:lnTo>
                    <a:pt x="18300" y="476783"/>
                  </a:lnTo>
                  <a:lnTo>
                    <a:pt x="21971" y="477799"/>
                  </a:lnTo>
                  <a:lnTo>
                    <a:pt x="77698" y="489318"/>
                  </a:lnTo>
                  <a:lnTo>
                    <a:pt x="128689" y="493585"/>
                  </a:lnTo>
                  <a:lnTo>
                    <a:pt x="176288" y="492252"/>
                  </a:lnTo>
                  <a:lnTo>
                    <a:pt x="221856" y="486943"/>
                  </a:lnTo>
                  <a:lnTo>
                    <a:pt x="266763" y="479298"/>
                  </a:lnTo>
                  <a:lnTo>
                    <a:pt x="312331" y="470941"/>
                  </a:lnTo>
                  <a:lnTo>
                    <a:pt x="359943" y="463499"/>
                  </a:lnTo>
                  <a:lnTo>
                    <a:pt x="410933" y="458622"/>
                  </a:lnTo>
                  <a:lnTo>
                    <a:pt x="456145" y="457669"/>
                  </a:lnTo>
                  <a:lnTo>
                    <a:pt x="499732" y="459701"/>
                  </a:lnTo>
                  <a:lnTo>
                    <a:pt x="541070" y="464108"/>
                  </a:lnTo>
                  <a:lnTo>
                    <a:pt x="579501" y="470281"/>
                  </a:lnTo>
                  <a:lnTo>
                    <a:pt x="648512" y="401472"/>
                  </a:lnTo>
                  <a:close/>
                </a:path>
                <a:path w="876300" h="721359">
                  <a:moveTo>
                    <a:pt x="673061" y="378739"/>
                  </a:moveTo>
                  <a:lnTo>
                    <a:pt x="606590" y="306565"/>
                  </a:lnTo>
                  <a:lnTo>
                    <a:pt x="336689" y="16306"/>
                  </a:lnTo>
                  <a:lnTo>
                    <a:pt x="321475" y="5537"/>
                  </a:lnTo>
                  <a:lnTo>
                    <a:pt x="304241" y="1473"/>
                  </a:lnTo>
                  <a:lnTo>
                    <a:pt x="286893" y="4178"/>
                  </a:lnTo>
                  <a:lnTo>
                    <a:pt x="271322" y="13754"/>
                  </a:lnTo>
                  <a:lnTo>
                    <a:pt x="260565" y="28625"/>
                  </a:lnTo>
                  <a:lnTo>
                    <a:pt x="256489" y="45885"/>
                  </a:lnTo>
                  <a:lnTo>
                    <a:pt x="259194" y="63411"/>
                  </a:lnTo>
                  <a:lnTo>
                    <a:pt x="391502" y="209270"/>
                  </a:lnTo>
                  <a:lnTo>
                    <a:pt x="459079" y="280644"/>
                  </a:lnTo>
                  <a:lnTo>
                    <a:pt x="495439" y="318439"/>
                  </a:lnTo>
                  <a:lnTo>
                    <a:pt x="524713" y="348005"/>
                  </a:lnTo>
                  <a:lnTo>
                    <a:pt x="550799" y="351167"/>
                  </a:lnTo>
                  <a:lnTo>
                    <a:pt x="575652" y="355053"/>
                  </a:lnTo>
                  <a:lnTo>
                    <a:pt x="621042" y="364350"/>
                  </a:lnTo>
                  <a:lnTo>
                    <a:pt x="661568" y="375158"/>
                  </a:lnTo>
                  <a:lnTo>
                    <a:pt x="673061" y="378739"/>
                  </a:lnTo>
                  <a:close/>
                </a:path>
                <a:path w="876300" h="721359">
                  <a:moveTo>
                    <a:pt x="875906" y="540575"/>
                  </a:moveTo>
                  <a:lnTo>
                    <a:pt x="864247" y="455803"/>
                  </a:lnTo>
                  <a:lnTo>
                    <a:pt x="838593" y="391807"/>
                  </a:lnTo>
                  <a:lnTo>
                    <a:pt x="812939" y="351383"/>
                  </a:lnTo>
                  <a:lnTo>
                    <a:pt x="635685" y="154711"/>
                  </a:lnTo>
                  <a:lnTo>
                    <a:pt x="620674" y="169100"/>
                  </a:lnTo>
                  <a:lnTo>
                    <a:pt x="605739" y="192151"/>
                  </a:lnTo>
                  <a:lnTo>
                    <a:pt x="601052" y="219506"/>
                  </a:lnTo>
                  <a:lnTo>
                    <a:pt x="605866" y="247573"/>
                  </a:lnTo>
                  <a:lnTo>
                    <a:pt x="619480" y="272694"/>
                  </a:lnTo>
                  <a:lnTo>
                    <a:pt x="625348" y="279603"/>
                  </a:lnTo>
                  <a:lnTo>
                    <a:pt x="650900" y="305409"/>
                  </a:lnTo>
                  <a:lnTo>
                    <a:pt x="669569" y="324802"/>
                  </a:lnTo>
                  <a:lnTo>
                    <a:pt x="722884" y="383108"/>
                  </a:lnTo>
                  <a:lnTo>
                    <a:pt x="761987" y="441147"/>
                  </a:lnTo>
                  <a:lnTo>
                    <a:pt x="780605" y="494487"/>
                  </a:lnTo>
                  <a:lnTo>
                    <a:pt x="786269" y="533527"/>
                  </a:lnTo>
                  <a:lnTo>
                    <a:pt x="786485" y="548678"/>
                  </a:lnTo>
                  <a:lnTo>
                    <a:pt x="786485" y="720890"/>
                  </a:lnTo>
                  <a:lnTo>
                    <a:pt x="875906" y="720890"/>
                  </a:lnTo>
                  <a:lnTo>
                    <a:pt x="875906" y="540575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A031CF9E-02DD-352A-7836-E913A07D032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6212" y="10335590"/>
              <a:ext cx="183177" cy="124878"/>
            </a:xfrm>
            <a:prstGeom prst="rect">
              <a:avLst/>
            </a:prstGeom>
          </p:spPr>
        </p:pic>
      </p:grpSp>
      <p:grpSp>
        <p:nvGrpSpPr>
          <p:cNvPr id="18" name="object 7">
            <a:extLst>
              <a:ext uri="{FF2B5EF4-FFF2-40B4-BE49-F238E27FC236}">
                <a16:creationId xmlns:a16="http://schemas.microsoft.com/office/drawing/2014/main" id="{3BD82DFF-F9AA-51E6-46CA-C440F4517D62}"/>
              </a:ext>
            </a:extLst>
          </p:cNvPr>
          <p:cNvGrpSpPr/>
          <p:nvPr userDrawn="1"/>
        </p:nvGrpSpPr>
        <p:grpSpPr>
          <a:xfrm>
            <a:off x="2469984" y="10253622"/>
            <a:ext cx="1656080" cy="554990"/>
            <a:chOff x="2469984" y="10253622"/>
            <a:chExt cx="1656080" cy="554990"/>
          </a:xfrm>
        </p:grpSpPr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E5A36098-99AA-DDFD-63AD-5DF5191892D9}"/>
                </a:ext>
              </a:extLst>
            </p:cNvPr>
            <p:cNvSpPr/>
            <p:nvPr/>
          </p:nvSpPr>
          <p:spPr>
            <a:xfrm>
              <a:off x="3494071" y="10485513"/>
              <a:ext cx="632460" cy="35560"/>
            </a:xfrm>
            <a:custGeom>
              <a:avLst/>
              <a:gdLst/>
              <a:ahLst/>
              <a:cxnLst/>
              <a:rect l="l" t="t" r="r" b="b"/>
              <a:pathLst>
                <a:path w="632460" h="35559">
                  <a:moveTo>
                    <a:pt x="631917" y="0"/>
                  </a:moveTo>
                  <a:lnTo>
                    <a:pt x="0" y="0"/>
                  </a:lnTo>
                  <a:lnTo>
                    <a:pt x="0" y="35485"/>
                  </a:lnTo>
                  <a:lnTo>
                    <a:pt x="631917" y="35485"/>
                  </a:lnTo>
                  <a:lnTo>
                    <a:pt x="631917" y="0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9">
              <a:extLst>
                <a:ext uri="{FF2B5EF4-FFF2-40B4-BE49-F238E27FC236}">
                  <a16:creationId xmlns:a16="http://schemas.microsoft.com/office/drawing/2014/main" id="{D88A042B-5BAF-7827-2D55-6F9C4A9608F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984" y="10253622"/>
              <a:ext cx="1656076" cy="554837"/>
            </a:xfrm>
            <a:prstGeom prst="rect">
              <a:avLst/>
            </a:prstGeom>
          </p:spPr>
        </p:pic>
      </p:grpSp>
      <p:grpSp>
        <p:nvGrpSpPr>
          <p:cNvPr id="22" name="object 13">
            <a:extLst>
              <a:ext uri="{FF2B5EF4-FFF2-40B4-BE49-F238E27FC236}">
                <a16:creationId xmlns:a16="http://schemas.microsoft.com/office/drawing/2014/main" id="{D6040DA0-D562-C198-C9E1-4783C2689AD1}"/>
              </a:ext>
            </a:extLst>
          </p:cNvPr>
          <p:cNvGrpSpPr/>
          <p:nvPr userDrawn="1"/>
        </p:nvGrpSpPr>
        <p:grpSpPr>
          <a:xfrm>
            <a:off x="18119090" y="9582786"/>
            <a:ext cx="2067560" cy="1786889"/>
            <a:chOff x="18063109" y="9548397"/>
            <a:chExt cx="2067560" cy="1786889"/>
          </a:xfrm>
        </p:grpSpPr>
        <p:sp>
          <p:nvSpPr>
            <p:cNvPr id="23" name="object 14">
              <a:extLst>
                <a:ext uri="{FF2B5EF4-FFF2-40B4-BE49-F238E27FC236}">
                  <a16:creationId xmlns:a16="http://schemas.microsoft.com/office/drawing/2014/main" id="{70510B7D-0E54-503C-F0CE-7A15B676820C}"/>
                </a:ext>
              </a:extLst>
            </p:cNvPr>
            <p:cNvSpPr/>
            <p:nvPr/>
          </p:nvSpPr>
          <p:spPr>
            <a:xfrm>
              <a:off x="18538109" y="9574575"/>
              <a:ext cx="1566545" cy="1734185"/>
            </a:xfrm>
            <a:custGeom>
              <a:avLst/>
              <a:gdLst/>
              <a:ahLst/>
              <a:cxnLst/>
              <a:rect l="l" t="t" r="r" b="b"/>
              <a:pathLst>
                <a:path w="1566544" h="1734184">
                  <a:moveTo>
                    <a:pt x="1565991" y="1292216"/>
                  </a:moveTo>
                  <a:lnTo>
                    <a:pt x="421030" y="78404"/>
                  </a:lnTo>
                  <a:lnTo>
                    <a:pt x="384192" y="45582"/>
                  </a:lnTo>
                  <a:lnTo>
                    <a:pt x="342859" y="21534"/>
                  </a:lnTo>
                  <a:lnTo>
                    <a:pt x="298412" y="6319"/>
                  </a:lnTo>
                  <a:lnTo>
                    <a:pt x="252231" y="0"/>
                  </a:lnTo>
                  <a:lnTo>
                    <a:pt x="205698" y="2635"/>
                  </a:lnTo>
                  <a:lnTo>
                    <a:pt x="160194" y="14286"/>
                  </a:lnTo>
                  <a:lnTo>
                    <a:pt x="117099" y="35012"/>
                  </a:lnTo>
                  <a:lnTo>
                    <a:pt x="77794" y="64876"/>
                  </a:lnTo>
                  <a:lnTo>
                    <a:pt x="45251" y="102006"/>
                  </a:lnTo>
                  <a:lnTo>
                    <a:pt x="21393" y="143666"/>
                  </a:lnTo>
                  <a:lnTo>
                    <a:pt x="6286" y="188459"/>
                  </a:lnTo>
                  <a:lnTo>
                    <a:pt x="0" y="234991"/>
                  </a:lnTo>
                  <a:lnTo>
                    <a:pt x="2600" y="281867"/>
                  </a:lnTo>
                  <a:lnTo>
                    <a:pt x="14156" y="327691"/>
                  </a:lnTo>
                  <a:lnTo>
                    <a:pt x="34734" y="371068"/>
                  </a:lnTo>
                  <a:lnTo>
                    <a:pt x="64402" y="410603"/>
                  </a:lnTo>
                  <a:lnTo>
                    <a:pt x="1330438" y="1733981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5">
              <a:extLst>
                <a:ext uri="{FF2B5EF4-FFF2-40B4-BE49-F238E27FC236}">
                  <a16:creationId xmlns:a16="http://schemas.microsoft.com/office/drawing/2014/main" id="{F80972B9-6187-4AB5-7917-0E5E3D281F5D}"/>
                </a:ext>
              </a:extLst>
            </p:cNvPr>
            <p:cNvSpPr/>
            <p:nvPr/>
          </p:nvSpPr>
          <p:spPr>
            <a:xfrm>
              <a:off x="19420659" y="9582332"/>
              <a:ext cx="683895" cy="1075055"/>
            </a:xfrm>
            <a:custGeom>
              <a:avLst/>
              <a:gdLst/>
              <a:ahLst/>
              <a:cxnLst/>
              <a:rect l="l" t="t" r="r" b="b"/>
              <a:pathLst>
                <a:path w="683894" h="1075054">
                  <a:moveTo>
                    <a:pt x="421183" y="78648"/>
                  </a:moveTo>
                  <a:lnTo>
                    <a:pt x="383156" y="45689"/>
                  </a:lnTo>
                  <a:lnTo>
                    <a:pt x="341248" y="21560"/>
                  </a:lnTo>
                  <a:lnTo>
                    <a:pt x="296703" y="6314"/>
                  </a:lnTo>
                  <a:lnTo>
                    <a:pt x="250760" y="0"/>
                  </a:lnTo>
                  <a:lnTo>
                    <a:pt x="204663" y="2669"/>
                  </a:lnTo>
                  <a:lnTo>
                    <a:pt x="159654" y="14373"/>
                  </a:lnTo>
                  <a:lnTo>
                    <a:pt x="116973" y="35162"/>
                  </a:lnTo>
                  <a:lnTo>
                    <a:pt x="77864" y="65088"/>
                  </a:lnTo>
                  <a:lnTo>
                    <a:pt x="45248" y="102283"/>
                  </a:lnTo>
                  <a:lnTo>
                    <a:pt x="21365" y="144020"/>
                  </a:lnTo>
                  <a:lnTo>
                    <a:pt x="6265" y="188901"/>
                  </a:lnTo>
                  <a:lnTo>
                    <a:pt x="0" y="235532"/>
                  </a:lnTo>
                  <a:lnTo>
                    <a:pt x="2619" y="282515"/>
                  </a:lnTo>
                  <a:lnTo>
                    <a:pt x="14173" y="328455"/>
                  </a:lnTo>
                  <a:lnTo>
                    <a:pt x="34715" y="371956"/>
                  </a:lnTo>
                  <a:lnTo>
                    <a:pt x="64293" y="411622"/>
                  </a:lnTo>
                  <a:lnTo>
                    <a:pt x="683442" y="1074434"/>
                  </a:lnTo>
                </a:path>
                <a:path w="683894" h="1075054">
                  <a:moveTo>
                    <a:pt x="683442" y="363053"/>
                  </a:moveTo>
                  <a:lnTo>
                    <a:pt x="673184" y="351921"/>
                  </a:lnTo>
                  <a:lnTo>
                    <a:pt x="421183" y="78648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6">
              <a:extLst>
                <a:ext uri="{FF2B5EF4-FFF2-40B4-BE49-F238E27FC236}">
                  <a16:creationId xmlns:a16="http://schemas.microsoft.com/office/drawing/2014/main" id="{979B195D-53F1-37DE-F7C8-8EA856AF5051}"/>
                </a:ext>
              </a:extLst>
            </p:cNvPr>
            <p:cNvSpPr/>
            <p:nvPr/>
          </p:nvSpPr>
          <p:spPr>
            <a:xfrm>
              <a:off x="18089287" y="10005341"/>
              <a:ext cx="1575435" cy="1303655"/>
            </a:xfrm>
            <a:custGeom>
              <a:avLst/>
              <a:gdLst/>
              <a:ahLst/>
              <a:cxnLst/>
              <a:rect l="l" t="t" r="r" b="b"/>
              <a:pathLst>
                <a:path w="1575434" h="1303654">
                  <a:moveTo>
                    <a:pt x="1575088" y="1303214"/>
                  </a:moveTo>
                  <a:lnTo>
                    <a:pt x="421057" y="78568"/>
                  </a:lnTo>
                  <a:lnTo>
                    <a:pt x="384203" y="45662"/>
                  </a:lnTo>
                  <a:lnTo>
                    <a:pt x="342853" y="21562"/>
                  </a:lnTo>
                  <a:lnTo>
                    <a:pt x="298390" y="6323"/>
                  </a:lnTo>
                  <a:lnTo>
                    <a:pt x="252195" y="0"/>
                  </a:lnTo>
                  <a:lnTo>
                    <a:pt x="205651" y="2646"/>
                  </a:lnTo>
                  <a:lnTo>
                    <a:pt x="160140" y="14318"/>
                  </a:lnTo>
                  <a:lnTo>
                    <a:pt x="117045" y="35070"/>
                  </a:lnTo>
                  <a:lnTo>
                    <a:pt x="77748" y="64956"/>
                  </a:lnTo>
                  <a:lnTo>
                    <a:pt x="45192" y="102088"/>
                  </a:lnTo>
                  <a:lnTo>
                    <a:pt x="21344" y="143772"/>
                  </a:lnTo>
                  <a:lnTo>
                    <a:pt x="6260" y="188609"/>
                  </a:lnTo>
                  <a:lnTo>
                    <a:pt x="0" y="235199"/>
                  </a:lnTo>
                  <a:lnTo>
                    <a:pt x="2620" y="282141"/>
                  </a:lnTo>
                  <a:lnTo>
                    <a:pt x="14179" y="328036"/>
                  </a:lnTo>
                  <a:lnTo>
                    <a:pt x="34735" y="371482"/>
                  </a:lnTo>
                  <a:lnTo>
                    <a:pt x="64346" y="411081"/>
                  </a:lnTo>
                  <a:lnTo>
                    <a:pt x="491758" y="859718"/>
                  </a:lnTo>
                  <a:lnTo>
                    <a:pt x="747012" y="1127487"/>
                  </a:lnTo>
                  <a:lnTo>
                    <a:pt x="914828" y="1303214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7">
              <a:extLst>
                <a:ext uri="{FF2B5EF4-FFF2-40B4-BE49-F238E27FC236}">
                  <a16:creationId xmlns:a16="http://schemas.microsoft.com/office/drawing/2014/main" id="{9782C907-0463-8A0B-2D09-D71D88E1F692}"/>
                </a:ext>
              </a:extLst>
            </p:cNvPr>
            <p:cNvSpPr/>
            <p:nvPr/>
          </p:nvSpPr>
          <p:spPr>
            <a:xfrm>
              <a:off x="18097567" y="10912843"/>
              <a:ext cx="723900" cy="396240"/>
            </a:xfrm>
            <a:custGeom>
              <a:avLst/>
              <a:gdLst/>
              <a:ahLst/>
              <a:cxnLst/>
              <a:rect l="l" t="t" r="r" b="b"/>
              <a:pathLst>
                <a:path w="723900" h="396240">
                  <a:moveTo>
                    <a:pt x="723533" y="395712"/>
                  </a:moveTo>
                  <a:lnTo>
                    <a:pt x="621987" y="288020"/>
                  </a:lnTo>
                  <a:lnTo>
                    <a:pt x="482228" y="139515"/>
                  </a:lnTo>
                  <a:lnTo>
                    <a:pt x="425700" y="79385"/>
                  </a:lnTo>
                  <a:lnTo>
                    <a:pt x="388380" y="46146"/>
                  </a:lnTo>
                  <a:lnTo>
                    <a:pt x="346542" y="21796"/>
                  </a:lnTo>
                  <a:lnTo>
                    <a:pt x="301579" y="6394"/>
                  </a:lnTo>
                  <a:lnTo>
                    <a:pt x="254883" y="0"/>
                  </a:lnTo>
                  <a:lnTo>
                    <a:pt x="207848" y="2672"/>
                  </a:lnTo>
                  <a:lnTo>
                    <a:pt x="161866" y="14469"/>
                  </a:lnTo>
                  <a:lnTo>
                    <a:pt x="118330" y="35452"/>
                  </a:lnTo>
                  <a:lnTo>
                    <a:pt x="78632" y="65678"/>
                  </a:lnTo>
                  <a:lnTo>
                    <a:pt x="45686" y="103301"/>
                  </a:lnTo>
                  <a:lnTo>
                    <a:pt x="21566" y="145501"/>
                  </a:lnTo>
                  <a:lnTo>
                    <a:pt x="6321" y="190871"/>
                  </a:lnTo>
                  <a:lnTo>
                    <a:pt x="0" y="237999"/>
                  </a:lnTo>
                  <a:lnTo>
                    <a:pt x="2652" y="285477"/>
                  </a:lnTo>
                  <a:lnTo>
                    <a:pt x="14328" y="331896"/>
                  </a:lnTo>
                  <a:lnTo>
                    <a:pt x="35076" y="375846"/>
                  </a:lnTo>
                  <a:lnTo>
                    <a:pt x="49884" y="395712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0252F18E-1D47-8065-6326-3492C95D52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87262" y="1372878"/>
            <a:ext cx="8436188" cy="1011238"/>
          </a:xfrm>
          <a:prstGeom prst="rect">
            <a:avLst/>
          </a:prstGeom>
        </p:spPr>
        <p:txBody>
          <a:bodyPr/>
          <a:lstStyle>
            <a:lvl1pPr>
              <a:defRPr sz="6650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6650" baseline="0">
                <a:solidFill>
                  <a:schemeClr val="bg1"/>
                </a:solidFill>
              </a:defRPr>
            </a:lvl2pPr>
            <a:lvl3pPr>
              <a:defRPr sz="6650" baseline="0">
                <a:solidFill>
                  <a:schemeClr val="bg1"/>
                </a:solidFill>
              </a:defRPr>
            </a:lvl3pPr>
            <a:lvl4pPr>
              <a:defRPr sz="6650" baseline="0">
                <a:solidFill>
                  <a:schemeClr val="bg1"/>
                </a:solidFill>
              </a:defRPr>
            </a:lvl4pPr>
            <a:lvl5pPr>
              <a:defRPr sz="6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Ruimte voor een kop</a:t>
            </a:r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8A8EF0DD-5A0C-8EA0-50AF-F491E3FCA9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1801" y="3186798"/>
            <a:ext cx="15415260" cy="4680896"/>
          </a:xfrm>
          <a:prstGeom prst="rect">
            <a:avLst/>
          </a:prstGeom>
        </p:spPr>
        <p:txBody>
          <a:bodyPr/>
          <a:lstStyle>
            <a:lvl1pPr>
              <a:defRPr sz="3600" b="0" i="0" baseline="0"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Ruimte voor tekst</a:t>
            </a:r>
          </a:p>
        </p:txBody>
      </p:sp>
    </p:spTree>
    <p:extLst>
      <p:ext uri="{BB962C8B-B14F-4D97-AF65-F5344CB8AC3E}">
        <p14:creationId xmlns:p14="http://schemas.microsoft.com/office/powerpoint/2010/main" val="4654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Graphics, grafische vormgeving, Kleurrijkheid&#10;&#10;Automatisch gegenereerde beschrijving">
            <a:extLst>
              <a:ext uri="{FF2B5EF4-FFF2-40B4-BE49-F238E27FC236}">
                <a16:creationId xmlns:a16="http://schemas.microsoft.com/office/drawing/2014/main" id="{7C2D9CD8-34D1-04FE-9B02-49DD170318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2" t="14241"/>
          <a:stretch/>
        </p:blipFill>
        <p:spPr>
          <a:xfrm>
            <a:off x="0" y="-1"/>
            <a:ext cx="2647950" cy="2657475"/>
          </a:xfrm>
          <a:prstGeom prst="rect">
            <a:avLst/>
          </a:prstGeom>
        </p:spPr>
      </p:pic>
      <p:pic>
        <p:nvPicPr>
          <p:cNvPr id="17" name="bg object 16">
            <a:extLst>
              <a:ext uri="{FF2B5EF4-FFF2-40B4-BE49-F238E27FC236}">
                <a16:creationId xmlns:a16="http://schemas.microsoft.com/office/drawing/2014/main" id="{4296CF75-83B8-D29A-444A-77AB5D2E5AFD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467914" y="1777956"/>
            <a:ext cx="15168271" cy="8532148"/>
          </a:xfrm>
          <a:prstGeom prst="rect">
            <a:avLst/>
          </a:prstGeom>
        </p:spPr>
      </p:pic>
      <p:sp>
        <p:nvSpPr>
          <p:cNvPr id="18" name="bg object 17">
            <a:extLst>
              <a:ext uri="{FF2B5EF4-FFF2-40B4-BE49-F238E27FC236}">
                <a16:creationId xmlns:a16="http://schemas.microsoft.com/office/drawing/2014/main" id="{AAE9A0B0-59B8-BAB9-48A4-3E54760F5C19}"/>
              </a:ext>
            </a:extLst>
          </p:cNvPr>
          <p:cNvSpPr/>
          <p:nvPr userDrawn="1"/>
        </p:nvSpPr>
        <p:spPr>
          <a:xfrm>
            <a:off x="9203128" y="5195102"/>
            <a:ext cx="1697989" cy="1697989"/>
          </a:xfrm>
          <a:custGeom>
            <a:avLst/>
            <a:gdLst/>
            <a:ahLst/>
            <a:cxnLst/>
            <a:rect l="l" t="t" r="r" b="b"/>
            <a:pathLst>
              <a:path w="1697990" h="1697990">
                <a:moveTo>
                  <a:pt x="848927" y="0"/>
                </a:moveTo>
                <a:lnTo>
                  <a:pt x="798028" y="1406"/>
                </a:lnTo>
                <a:lnTo>
                  <a:pt x="748017" y="5624"/>
                </a:lnTo>
                <a:lnTo>
                  <a:pt x="698893" y="12653"/>
                </a:lnTo>
                <a:lnTo>
                  <a:pt x="650658" y="22494"/>
                </a:lnTo>
                <a:lnTo>
                  <a:pt x="603310" y="35146"/>
                </a:lnTo>
                <a:lnTo>
                  <a:pt x="556851" y="50607"/>
                </a:lnTo>
                <a:lnTo>
                  <a:pt x="511280" y="68879"/>
                </a:lnTo>
                <a:lnTo>
                  <a:pt x="466597" y="89960"/>
                </a:lnTo>
                <a:lnTo>
                  <a:pt x="422803" y="113849"/>
                </a:lnTo>
                <a:lnTo>
                  <a:pt x="380447" y="140157"/>
                </a:lnTo>
                <a:lnTo>
                  <a:pt x="340098" y="168470"/>
                </a:lnTo>
                <a:lnTo>
                  <a:pt x="301756" y="198788"/>
                </a:lnTo>
                <a:lnTo>
                  <a:pt x="265421" y="231112"/>
                </a:lnTo>
                <a:lnTo>
                  <a:pt x="231093" y="265441"/>
                </a:lnTo>
                <a:lnTo>
                  <a:pt x="198772" y="301775"/>
                </a:lnTo>
                <a:lnTo>
                  <a:pt x="168458" y="340113"/>
                </a:lnTo>
                <a:lnTo>
                  <a:pt x="140150" y="380456"/>
                </a:lnTo>
                <a:lnTo>
                  <a:pt x="113849" y="422803"/>
                </a:lnTo>
                <a:lnTo>
                  <a:pt x="89951" y="466606"/>
                </a:lnTo>
                <a:lnTo>
                  <a:pt x="68866" y="511295"/>
                </a:lnTo>
                <a:lnTo>
                  <a:pt x="50593" y="556869"/>
                </a:lnTo>
                <a:lnTo>
                  <a:pt x="35133" y="603330"/>
                </a:lnTo>
                <a:lnTo>
                  <a:pt x="22484" y="650677"/>
                </a:lnTo>
                <a:lnTo>
                  <a:pt x="12646" y="698910"/>
                </a:lnTo>
                <a:lnTo>
                  <a:pt x="5620" y="748029"/>
                </a:lnTo>
                <a:lnTo>
                  <a:pt x="1405" y="798035"/>
                </a:lnTo>
                <a:lnTo>
                  <a:pt x="0" y="848927"/>
                </a:lnTo>
                <a:lnTo>
                  <a:pt x="1405" y="899825"/>
                </a:lnTo>
                <a:lnTo>
                  <a:pt x="5620" y="949835"/>
                </a:lnTo>
                <a:lnTo>
                  <a:pt x="12646" y="998957"/>
                </a:lnTo>
                <a:lnTo>
                  <a:pt x="22484" y="1047192"/>
                </a:lnTo>
                <a:lnTo>
                  <a:pt x="35133" y="1094538"/>
                </a:lnTo>
                <a:lnTo>
                  <a:pt x="50593" y="1140998"/>
                </a:lnTo>
                <a:lnTo>
                  <a:pt x="68866" y="1186569"/>
                </a:lnTo>
                <a:lnTo>
                  <a:pt x="89951" y="1231253"/>
                </a:lnTo>
                <a:lnTo>
                  <a:pt x="113849" y="1275050"/>
                </a:lnTo>
                <a:lnTo>
                  <a:pt x="140150" y="1317403"/>
                </a:lnTo>
                <a:lnTo>
                  <a:pt x="168458" y="1357751"/>
                </a:lnTo>
                <a:lnTo>
                  <a:pt x="198772" y="1396092"/>
                </a:lnTo>
                <a:lnTo>
                  <a:pt x="231093" y="1432428"/>
                </a:lnTo>
                <a:lnTo>
                  <a:pt x="265421" y="1466756"/>
                </a:lnTo>
                <a:lnTo>
                  <a:pt x="301756" y="1499079"/>
                </a:lnTo>
                <a:lnTo>
                  <a:pt x="340098" y="1529394"/>
                </a:lnTo>
                <a:lnTo>
                  <a:pt x="380447" y="1557702"/>
                </a:lnTo>
                <a:lnTo>
                  <a:pt x="422803" y="1584004"/>
                </a:lnTo>
                <a:lnTo>
                  <a:pt x="466597" y="1607896"/>
                </a:lnTo>
                <a:lnTo>
                  <a:pt x="511280" y="1628979"/>
                </a:lnTo>
                <a:lnTo>
                  <a:pt x="556851" y="1647250"/>
                </a:lnTo>
                <a:lnTo>
                  <a:pt x="603310" y="1662712"/>
                </a:lnTo>
                <a:lnTo>
                  <a:pt x="650658" y="1675362"/>
                </a:lnTo>
                <a:lnTo>
                  <a:pt x="698893" y="1685202"/>
                </a:lnTo>
                <a:lnTo>
                  <a:pt x="748017" y="1692231"/>
                </a:lnTo>
                <a:lnTo>
                  <a:pt x="798028" y="1696448"/>
                </a:lnTo>
                <a:lnTo>
                  <a:pt x="848927" y="1697854"/>
                </a:lnTo>
                <a:lnTo>
                  <a:pt x="899819" y="1696448"/>
                </a:lnTo>
                <a:lnTo>
                  <a:pt x="949824" y="1692231"/>
                </a:lnTo>
                <a:lnTo>
                  <a:pt x="998943" y="1685202"/>
                </a:lnTo>
                <a:lnTo>
                  <a:pt x="1047175" y="1675362"/>
                </a:lnTo>
                <a:lnTo>
                  <a:pt x="1094521" y="1662712"/>
                </a:lnTo>
                <a:lnTo>
                  <a:pt x="1140980" y="1647250"/>
                </a:lnTo>
                <a:lnTo>
                  <a:pt x="1186553" y="1628979"/>
                </a:lnTo>
                <a:lnTo>
                  <a:pt x="1231239" y="1607896"/>
                </a:lnTo>
                <a:lnTo>
                  <a:pt x="1275039" y="1584004"/>
                </a:lnTo>
                <a:lnTo>
                  <a:pt x="1317390" y="1557702"/>
                </a:lnTo>
                <a:lnTo>
                  <a:pt x="1357735" y="1529394"/>
                </a:lnTo>
                <a:lnTo>
                  <a:pt x="1396075" y="1499079"/>
                </a:lnTo>
                <a:lnTo>
                  <a:pt x="1432409" y="1466756"/>
                </a:lnTo>
                <a:lnTo>
                  <a:pt x="1448917" y="1450249"/>
                </a:lnTo>
                <a:lnTo>
                  <a:pt x="848927" y="1450249"/>
                </a:lnTo>
                <a:lnTo>
                  <a:pt x="795096" y="1448008"/>
                </a:lnTo>
                <a:lnTo>
                  <a:pt x="742681" y="1441285"/>
                </a:lnTo>
                <a:lnTo>
                  <a:pt x="691680" y="1430079"/>
                </a:lnTo>
                <a:lnTo>
                  <a:pt x="642092" y="1414390"/>
                </a:lnTo>
                <a:lnTo>
                  <a:pt x="593918" y="1394217"/>
                </a:lnTo>
                <a:lnTo>
                  <a:pt x="547156" y="1369560"/>
                </a:lnTo>
                <a:lnTo>
                  <a:pt x="502691" y="1341069"/>
                </a:lnTo>
                <a:lnTo>
                  <a:pt x="461421" y="1309383"/>
                </a:lnTo>
                <a:lnTo>
                  <a:pt x="423345" y="1274504"/>
                </a:lnTo>
                <a:lnTo>
                  <a:pt x="388465" y="1236430"/>
                </a:lnTo>
                <a:lnTo>
                  <a:pt x="356781" y="1195161"/>
                </a:lnTo>
                <a:lnTo>
                  <a:pt x="328293" y="1150697"/>
                </a:lnTo>
                <a:lnTo>
                  <a:pt x="303635" y="1103935"/>
                </a:lnTo>
                <a:lnTo>
                  <a:pt x="283460" y="1055761"/>
                </a:lnTo>
                <a:lnTo>
                  <a:pt x="267769" y="1006173"/>
                </a:lnTo>
                <a:lnTo>
                  <a:pt x="256561" y="955172"/>
                </a:lnTo>
                <a:lnTo>
                  <a:pt x="249836" y="902757"/>
                </a:lnTo>
                <a:lnTo>
                  <a:pt x="247594" y="848927"/>
                </a:lnTo>
                <a:lnTo>
                  <a:pt x="249836" y="795105"/>
                </a:lnTo>
                <a:lnTo>
                  <a:pt x="256561" y="742696"/>
                </a:lnTo>
                <a:lnTo>
                  <a:pt x="267769" y="691697"/>
                </a:lnTo>
                <a:lnTo>
                  <a:pt x="283460" y="642109"/>
                </a:lnTo>
                <a:lnTo>
                  <a:pt x="303635" y="593933"/>
                </a:lnTo>
                <a:lnTo>
                  <a:pt x="328293" y="547166"/>
                </a:lnTo>
                <a:lnTo>
                  <a:pt x="356781" y="502707"/>
                </a:lnTo>
                <a:lnTo>
                  <a:pt x="388465" y="461440"/>
                </a:lnTo>
                <a:lnTo>
                  <a:pt x="423345" y="423366"/>
                </a:lnTo>
                <a:lnTo>
                  <a:pt x="461421" y="388484"/>
                </a:lnTo>
                <a:lnTo>
                  <a:pt x="502691" y="356793"/>
                </a:lnTo>
                <a:lnTo>
                  <a:pt x="547156" y="328293"/>
                </a:lnTo>
                <a:lnTo>
                  <a:pt x="593918" y="303643"/>
                </a:lnTo>
                <a:lnTo>
                  <a:pt x="642092" y="283472"/>
                </a:lnTo>
                <a:lnTo>
                  <a:pt x="691680" y="267782"/>
                </a:lnTo>
                <a:lnTo>
                  <a:pt x="742681" y="256573"/>
                </a:lnTo>
                <a:lnTo>
                  <a:pt x="795096" y="249847"/>
                </a:lnTo>
                <a:lnTo>
                  <a:pt x="848927" y="247605"/>
                </a:lnTo>
                <a:lnTo>
                  <a:pt x="1448902" y="247605"/>
                </a:lnTo>
                <a:lnTo>
                  <a:pt x="1432409" y="231112"/>
                </a:lnTo>
                <a:lnTo>
                  <a:pt x="1396075" y="198788"/>
                </a:lnTo>
                <a:lnTo>
                  <a:pt x="1357735" y="168470"/>
                </a:lnTo>
                <a:lnTo>
                  <a:pt x="1317390" y="140157"/>
                </a:lnTo>
                <a:lnTo>
                  <a:pt x="1275039" y="113849"/>
                </a:lnTo>
                <a:lnTo>
                  <a:pt x="1231239" y="89960"/>
                </a:lnTo>
                <a:lnTo>
                  <a:pt x="1186553" y="68879"/>
                </a:lnTo>
                <a:lnTo>
                  <a:pt x="1140980" y="50607"/>
                </a:lnTo>
                <a:lnTo>
                  <a:pt x="1094521" y="35146"/>
                </a:lnTo>
                <a:lnTo>
                  <a:pt x="1047175" y="22494"/>
                </a:lnTo>
                <a:lnTo>
                  <a:pt x="998943" y="12653"/>
                </a:lnTo>
                <a:lnTo>
                  <a:pt x="949824" y="5624"/>
                </a:lnTo>
                <a:lnTo>
                  <a:pt x="899819" y="1406"/>
                </a:lnTo>
                <a:lnTo>
                  <a:pt x="848927" y="0"/>
                </a:lnTo>
                <a:close/>
              </a:path>
              <a:path w="1697990" h="1697990">
                <a:moveTo>
                  <a:pt x="1448902" y="247605"/>
                </a:moveTo>
                <a:lnTo>
                  <a:pt x="848927" y="247605"/>
                </a:lnTo>
                <a:lnTo>
                  <a:pt x="902744" y="249847"/>
                </a:lnTo>
                <a:lnTo>
                  <a:pt x="955153" y="256573"/>
                </a:lnTo>
                <a:lnTo>
                  <a:pt x="1006152" y="267782"/>
                </a:lnTo>
                <a:lnTo>
                  <a:pt x="1055741" y="283472"/>
                </a:lnTo>
                <a:lnTo>
                  <a:pt x="1103920" y="303643"/>
                </a:lnTo>
                <a:lnTo>
                  <a:pt x="1150687" y="328293"/>
                </a:lnTo>
                <a:lnTo>
                  <a:pt x="1195146" y="356793"/>
                </a:lnTo>
                <a:lnTo>
                  <a:pt x="1236413" y="388484"/>
                </a:lnTo>
                <a:lnTo>
                  <a:pt x="1274486" y="423366"/>
                </a:lnTo>
                <a:lnTo>
                  <a:pt x="1309366" y="461440"/>
                </a:lnTo>
                <a:lnTo>
                  <a:pt x="1341054" y="502707"/>
                </a:lnTo>
                <a:lnTo>
                  <a:pt x="1369549" y="547166"/>
                </a:lnTo>
                <a:lnTo>
                  <a:pt x="1394204" y="593933"/>
                </a:lnTo>
                <a:lnTo>
                  <a:pt x="1414378" y="642109"/>
                </a:lnTo>
                <a:lnTo>
                  <a:pt x="1430070" y="691697"/>
                </a:lnTo>
                <a:lnTo>
                  <a:pt x="1441280" y="742696"/>
                </a:lnTo>
                <a:lnTo>
                  <a:pt x="1448006" y="795105"/>
                </a:lnTo>
                <a:lnTo>
                  <a:pt x="1450249" y="848927"/>
                </a:lnTo>
                <a:lnTo>
                  <a:pt x="1448006" y="902757"/>
                </a:lnTo>
                <a:lnTo>
                  <a:pt x="1441280" y="955172"/>
                </a:lnTo>
                <a:lnTo>
                  <a:pt x="1430070" y="1006173"/>
                </a:lnTo>
                <a:lnTo>
                  <a:pt x="1414378" y="1055761"/>
                </a:lnTo>
                <a:lnTo>
                  <a:pt x="1394204" y="1103935"/>
                </a:lnTo>
                <a:lnTo>
                  <a:pt x="1369549" y="1150697"/>
                </a:lnTo>
                <a:lnTo>
                  <a:pt x="1341054" y="1195161"/>
                </a:lnTo>
                <a:lnTo>
                  <a:pt x="1309366" y="1236430"/>
                </a:lnTo>
                <a:lnTo>
                  <a:pt x="1274486" y="1274504"/>
                </a:lnTo>
                <a:lnTo>
                  <a:pt x="1236413" y="1309383"/>
                </a:lnTo>
                <a:lnTo>
                  <a:pt x="1195146" y="1341069"/>
                </a:lnTo>
                <a:lnTo>
                  <a:pt x="1150687" y="1369560"/>
                </a:lnTo>
                <a:lnTo>
                  <a:pt x="1103920" y="1394217"/>
                </a:lnTo>
                <a:lnTo>
                  <a:pt x="1055741" y="1414390"/>
                </a:lnTo>
                <a:lnTo>
                  <a:pt x="1006152" y="1430079"/>
                </a:lnTo>
                <a:lnTo>
                  <a:pt x="955153" y="1441285"/>
                </a:lnTo>
                <a:lnTo>
                  <a:pt x="902744" y="1448008"/>
                </a:lnTo>
                <a:lnTo>
                  <a:pt x="848927" y="1450249"/>
                </a:lnTo>
                <a:lnTo>
                  <a:pt x="1448917" y="1450249"/>
                </a:lnTo>
                <a:lnTo>
                  <a:pt x="1499061" y="1396092"/>
                </a:lnTo>
                <a:lnTo>
                  <a:pt x="1529378" y="1357751"/>
                </a:lnTo>
                <a:lnTo>
                  <a:pt x="1557689" y="1317403"/>
                </a:lnTo>
                <a:lnTo>
                  <a:pt x="1583993" y="1275050"/>
                </a:lnTo>
                <a:lnTo>
                  <a:pt x="1607886" y="1231253"/>
                </a:lnTo>
                <a:lnTo>
                  <a:pt x="1628968" y="1186569"/>
                </a:lnTo>
                <a:lnTo>
                  <a:pt x="1647240" y="1140998"/>
                </a:lnTo>
                <a:lnTo>
                  <a:pt x="1662701" y="1094538"/>
                </a:lnTo>
                <a:lnTo>
                  <a:pt x="1675352" y="1047192"/>
                </a:lnTo>
                <a:lnTo>
                  <a:pt x="1685192" y="998957"/>
                </a:lnTo>
                <a:lnTo>
                  <a:pt x="1692220" y="949835"/>
                </a:lnTo>
                <a:lnTo>
                  <a:pt x="1696437" y="899825"/>
                </a:lnTo>
                <a:lnTo>
                  <a:pt x="1697843" y="848927"/>
                </a:lnTo>
                <a:lnTo>
                  <a:pt x="1696437" y="798035"/>
                </a:lnTo>
                <a:lnTo>
                  <a:pt x="1692220" y="748029"/>
                </a:lnTo>
                <a:lnTo>
                  <a:pt x="1685192" y="698910"/>
                </a:lnTo>
                <a:lnTo>
                  <a:pt x="1675352" y="650677"/>
                </a:lnTo>
                <a:lnTo>
                  <a:pt x="1662701" y="603330"/>
                </a:lnTo>
                <a:lnTo>
                  <a:pt x="1647240" y="556869"/>
                </a:lnTo>
                <a:lnTo>
                  <a:pt x="1628968" y="511295"/>
                </a:lnTo>
                <a:lnTo>
                  <a:pt x="1607886" y="466606"/>
                </a:lnTo>
                <a:lnTo>
                  <a:pt x="1583993" y="422803"/>
                </a:lnTo>
                <a:lnTo>
                  <a:pt x="1557689" y="380456"/>
                </a:lnTo>
                <a:lnTo>
                  <a:pt x="1529378" y="340113"/>
                </a:lnTo>
                <a:lnTo>
                  <a:pt x="1499061" y="301775"/>
                </a:lnTo>
                <a:lnTo>
                  <a:pt x="1466738" y="265441"/>
                </a:lnTo>
                <a:lnTo>
                  <a:pt x="1448902" y="247605"/>
                </a:lnTo>
                <a:close/>
              </a:path>
              <a:path w="1697990" h="1697990">
                <a:moveTo>
                  <a:pt x="637242" y="423640"/>
                </a:moveTo>
                <a:lnTo>
                  <a:pt x="585836" y="445056"/>
                </a:lnTo>
                <a:lnTo>
                  <a:pt x="565940" y="495210"/>
                </a:lnTo>
                <a:lnTo>
                  <a:pt x="565940" y="1202644"/>
                </a:lnTo>
                <a:lnTo>
                  <a:pt x="585836" y="1252809"/>
                </a:lnTo>
                <a:lnTo>
                  <a:pt x="627844" y="1272843"/>
                </a:lnTo>
                <a:lnTo>
                  <a:pt x="636692" y="1273395"/>
                </a:lnTo>
                <a:lnTo>
                  <a:pt x="645947" y="1272773"/>
                </a:lnTo>
                <a:lnTo>
                  <a:pt x="1273385" y="909720"/>
                </a:lnTo>
                <a:lnTo>
                  <a:pt x="1306545" y="868067"/>
                </a:lnTo>
                <a:lnTo>
                  <a:pt x="1308755" y="848927"/>
                </a:lnTo>
                <a:lnTo>
                  <a:pt x="1306545" y="829795"/>
                </a:lnTo>
                <a:lnTo>
                  <a:pt x="1273385" y="788133"/>
                </a:lnTo>
                <a:lnTo>
                  <a:pt x="672063" y="434416"/>
                </a:lnTo>
                <a:lnTo>
                  <a:pt x="637242" y="42364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3">
            <a:extLst>
              <a:ext uri="{FF2B5EF4-FFF2-40B4-BE49-F238E27FC236}">
                <a16:creationId xmlns:a16="http://schemas.microsoft.com/office/drawing/2014/main" id="{589C0EDC-9C71-DB3C-175C-329D16BB7C9F}"/>
              </a:ext>
            </a:extLst>
          </p:cNvPr>
          <p:cNvGrpSpPr/>
          <p:nvPr userDrawn="1"/>
        </p:nvGrpSpPr>
        <p:grpSpPr>
          <a:xfrm>
            <a:off x="18119090" y="9582786"/>
            <a:ext cx="2067560" cy="1786889"/>
            <a:chOff x="18063109" y="9548397"/>
            <a:chExt cx="2067560" cy="1786889"/>
          </a:xfrm>
        </p:grpSpPr>
        <p:sp>
          <p:nvSpPr>
            <p:cNvPr id="20" name="object 14">
              <a:extLst>
                <a:ext uri="{FF2B5EF4-FFF2-40B4-BE49-F238E27FC236}">
                  <a16:creationId xmlns:a16="http://schemas.microsoft.com/office/drawing/2014/main" id="{FDF70B6C-A1A3-0155-F94B-72E16E033F45}"/>
                </a:ext>
              </a:extLst>
            </p:cNvPr>
            <p:cNvSpPr/>
            <p:nvPr/>
          </p:nvSpPr>
          <p:spPr>
            <a:xfrm>
              <a:off x="18538109" y="9574575"/>
              <a:ext cx="1566545" cy="1734185"/>
            </a:xfrm>
            <a:custGeom>
              <a:avLst/>
              <a:gdLst/>
              <a:ahLst/>
              <a:cxnLst/>
              <a:rect l="l" t="t" r="r" b="b"/>
              <a:pathLst>
                <a:path w="1566544" h="1734184">
                  <a:moveTo>
                    <a:pt x="1565991" y="1292216"/>
                  </a:moveTo>
                  <a:lnTo>
                    <a:pt x="421030" y="78404"/>
                  </a:lnTo>
                  <a:lnTo>
                    <a:pt x="384192" y="45582"/>
                  </a:lnTo>
                  <a:lnTo>
                    <a:pt x="342859" y="21534"/>
                  </a:lnTo>
                  <a:lnTo>
                    <a:pt x="298412" y="6319"/>
                  </a:lnTo>
                  <a:lnTo>
                    <a:pt x="252231" y="0"/>
                  </a:lnTo>
                  <a:lnTo>
                    <a:pt x="205698" y="2635"/>
                  </a:lnTo>
                  <a:lnTo>
                    <a:pt x="160194" y="14286"/>
                  </a:lnTo>
                  <a:lnTo>
                    <a:pt x="117099" y="35012"/>
                  </a:lnTo>
                  <a:lnTo>
                    <a:pt x="77794" y="64876"/>
                  </a:lnTo>
                  <a:lnTo>
                    <a:pt x="45251" y="102006"/>
                  </a:lnTo>
                  <a:lnTo>
                    <a:pt x="21393" y="143666"/>
                  </a:lnTo>
                  <a:lnTo>
                    <a:pt x="6286" y="188459"/>
                  </a:lnTo>
                  <a:lnTo>
                    <a:pt x="0" y="234991"/>
                  </a:lnTo>
                  <a:lnTo>
                    <a:pt x="2600" y="281867"/>
                  </a:lnTo>
                  <a:lnTo>
                    <a:pt x="14156" y="327691"/>
                  </a:lnTo>
                  <a:lnTo>
                    <a:pt x="34734" y="371068"/>
                  </a:lnTo>
                  <a:lnTo>
                    <a:pt x="64402" y="410603"/>
                  </a:lnTo>
                  <a:lnTo>
                    <a:pt x="1330438" y="1733981"/>
                  </a:lnTo>
                </a:path>
              </a:pathLst>
            </a:custGeom>
            <a:ln w="52354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5">
              <a:extLst>
                <a:ext uri="{FF2B5EF4-FFF2-40B4-BE49-F238E27FC236}">
                  <a16:creationId xmlns:a16="http://schemas.microsoft.com/office/drawing/2014/main" id="{03477EB1-8A08-5005-13DA-A5C4A8538956}"/>
                </a:ext>
              </a:extLst>
            </p:cNvPr>
            <p:cNvSpPr/>
            <p:nvPr/>
          </p:nvSpPr>
          <p:spPr>
            <a:xfrm>
              <a:off x="19420659" y="9582332"/>
              <a:ext cx="683895" cy="1075055"/>
            </a:xfrm>
            <a:custGeom>
              <a:avLst/>
              <a:gdLst/>
              <a:ahLst/>
              <a:cxnLst/>
              <a:rect l="l" t="t" r="r" b="b"/>
              <a:pathLst>
                <a:path w="683894" h="1075054">
                  <a:moveTo>
                    <a:pt x="421183" y="78648"/>
                  </a:moveTo>
                  <a:lnTo>
                    <a:pt x="383156" y="45689"/>
                  </a:lnTo>
                  <a:lnTo>
                    <a:pt x="341248" y="21560"/>
                  </a:lnTo>
                  <a:lnTo>
                    <a:pt x="296703" y="6314"/>
                  </a:lnTo>
                  <a:lnTo>
                    <a:pt x="250760" y="0"/>
                  </a:lnTo>
                  <a:lnTo>
                    <a:pt x="204663" y="2669"/>
                  </a:lnTo>
                  <a:lnTo>
                    <a:pt x="159654" y="14373"/>
                  </a:lnTo>
                  <a:lnTo>
                    <a:pt x="116973" y="35162"/>
                  </a:lnTo>
                  <a:lnTo>
                    <a:pt x="77864" y="65088"/>
                  </a:lnTo>
                  <a:lnTo>
                    <a:pt x="45248" y="102283"/>
                  </a:lnTo>
                  <a:lnTo>
                    <a:pt x="21365" y="144020"/>
                  </a:lnTo>
                  <a:lnTo>
                    <a:pt x="6265" y="188901"/>
                  </a:lnTo>
                  <a:lnTo>
                    <a:pt x="0" y="235532"/>
                  </a:lnTo>
                  <a:lnTo>
                    <a:pt x="2619" y="282515"/>
                  </a:lnTo>
                  <a:lnTo>
                    <a:pt x="14173" y="328455"/>
                  </a:lnTo>
                  <a:lnTo>
                    <a:pt x="34715" y="371956"/>
                  </a:lnTo>
                  <a:lnTo>
                    <a:pt x="64293" y="411622"/>
                  </a:lnTo>
                  <a:lnTo>
                    <a:pt x="683442" y="1074434"/>
                  </a:lnTo>
                </a:path>
                <a:path w="683894" h="1075054">
                  <a:moveTo>
                    <a:pt x="683442" y="363053"/>
                  </a:moveTo>
                  <a:lnTo>
                    <a:pt x="673184" y="351921"/>
                  </a:lnTo>
                  <a:lnTo>
                    <a:pt x="421183" y="78648"/>
                  </a:lnTo>
                </a:path>
              </a:pathLst>
            </a:custGeom>
            <a:ln w="52354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6">
              <a:extLst>
                <a:ext uri="{FF2B5EF4-FFF2-40B4-BE49-F238E27FC236}">
                  <a16:creationId xmlns:a16="http://schemas.microsoft.com/office/drawing/2014/main" id="{147A4E3B-8BCE-F267-65B4-AEC081D0FBCD}"/>
                </a:ext>
              </a:extLst>
            </p:cNvPr>
            <p:cNvSpPr/>
            <p:nvPr/>
          </p:nvSpPr>
          <p:spPr>
            <a:xfrm>
              <a:off x="18089287" y="10005341"/>
              <a:ext cx="1575435" cy="1303655"/>
            </a:xfrm>
            <a:custGeom>
              <a:avLst/>
              <a:gdLst/>
              <a:ahLst/>
              <a:cxnLst/>
              <a:rect l="l" t="t" r="r" b="b"/>
              <a:pathLst>
                <a:path w="1575434" h="1303654">
                  <a:moveTo>
                    <a:pt x="1575088" y="1303214"/>
                  </a:moveTo>
                  <a:lnTo>
                    <a:pt x="421057" y="78568"/>
                  </a:lnTo>
                  <a:lnTo>
                    <a:pt x="384203" y="45662"/>
                  </a:lnTo>
                  <a:lnTo>
                    <a:pt x="342853" y="21562"/>
                  </a:lnTo>
                  <a:lnTo>
                    <a:pt x="298390" y="6323"/>
                  </a:lnTo>
                  <a:lnTo>
                    <a:pt x="252195" y="0"/>
                  </a:lnTo>
                  <a:lnTo>
                    <a:pt x="205651" y="2646"/>
                  </a:lnTo>
                  <a:lnTo>
                    <a:pt x="160140" y="14318"/>
                  </a:lnTo>
                  <a:lnTo>
                    <a:pt x="117045" y="35070"/>
                  </a:lnTo>
                  <a:lnTo>
                    <a:pt x="77748" y="64956"/>
                  </a:lnTo>
                  <a:lnTo>
                    <a:pt x="45192" y="102088"/>
                  </a:lnTo>
                  <a:lnTo>
                    <a:pt x="21344" y="143772"/>
                  </a:lnTo>
                  <a:lnTo>
                    <a:pt x="6260" y="188609"/>
                  </a:lnTo>
                  <a:lnTo>
                    <a:pt x="0" y="235199"/>
                  </a:lnTo>
                  <a:lnTo>
                    <a:pt x="2620" y="282141"/>
                  </a:lnTo>
                  <a:lnTo>
                    <a:pt x="14179" y="328036"/>
                  </a:lnTo>
                  <a:lnTo>
                    <a:pt x="34735" y="371482"/>
                  </a:lnTo>
                  <a:lnTo>
                    <a:pt x="64346" y="411081"/>
                  </a:lnTo>
                  <a:lnTo>
                    <a:pt x="491758" y="859718"/>
                  </a:lnTo>
                  <a:lnTo>
                    <a:pt x="747012" y="1127487"/>
                  </a:lnTo>
                  <a:lnTo>
                    <a:pt x="914828" y="1303214"/>
                  </a:lnTo>
                </a:path>
              </a:pathLst>
            </a:custGeom>
            <a:ln w="52354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7">
              <a:extLst>
                <a:ext uri="{FF2B5EF4-FFF2-40B4-BE49-F238E27FC236}">
                  <a16:creationId xmlns:a16="http://schemas.microsoft.com/office/drawing/2014/main" id="{82ACF3BA-D039-0693-DD7F-19C0C7FBB7DD}"/>
                </a:ext>
              </a:extLst>
            </p:cNvPr>
            <p:cNvSpPr/>
            <p:nvPr/>
          </p:nvSpPr>
          <p:spPr>
            <a:xfrm>
              <a:off x="18097567" y="10912843"/>
              <a:ext cx="723900" cy="396240"/>
            </a:xfrm>
            <a:custGeom>
              <a:avLst/>
              <a:gdLst/>
              <a:ahLst/>
              <a:cxnLst/>
              <a:rect l="l" t="t" r="r" b="b"/>
              <a:pathLst>
                <a:path w="723900" h="396240">
                  <a:moveTo>
                    <a:pt x="723533" y="395712"/>
                  </a:moveTo>
                  <a:lnTo>
                    <a:pt x="621987" y="288020"/>
                  </a:lnTo>
                  <a:lnTo>
                    <a:pt x="482228" y="139515"/>
                  </a:lnTo>
                  <a:lnTo>
                    <a:pt x="425700" y="79385"/>
                  </a:lnTo>
                  <a:lnTo>
                    <a:pt x="388380" y="46146"/>
                  </a:lnTo>
                  <a:lnTo>
                    <a:pt x="346542" y="21796"/>
                  </a:lnTo>
                  <a:lnTo>
                    <a:pt x="301579" y="6394"/>
                  </a:lnTo>
                  <a:lnTo>
                    <a:pt x="254883" y="0"/>
                  </a:lnTo>
                  <a:lnTo>
                    <a:pt x="207848" y="2672"/>
                  </a:lnTo>
                  <a:lnTo>
                    <a:pt x="161866" y="14469"/>
                  </a:lnTo>
                  <a:lnTo>
                    <a:pt x="118330" y="35452"/>
                  </a:lnTo>
                  <a:lnTo>
                    <a:pt x="78632" y="65678"/>
                  </a:lnTo>
                  <a:lnTo>
                    <a:pt x="45686" y="103301"/>
                  </a:lnTo>
                  <a:lnTo>
                    <a:pt x="21566" y="145501"/>
                  </a:lnTo>
                  <a:lnTo>
                    <a:pt x="6321" y="190871"/>
                  </a:lnTo>
                  <a:lnTo>
                    <a:pt x="0" y="237999"/>
                  </a:lnTo>
                  <a:lnTo>
                    <a:pt x="2652" y="285477"/>
                  </a:lnTo>
                  <a:lnTo>
                    <a:pt x="14328" y="331896"/>
                  </a:lnTo>
                  <a:lnTo>
                    <a:pt x="35076" y="375846"/>
                  </a:lnTo>
                  <a:lnTo>
                    <a:pt x="49884" y="395712"/>
                  </a:lnTo>
                </a:path>
              </a:pathLst>
            </a:custGeom>
            <a:ln w="52354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921E2818-D7E7-0CB0-B244-E7F696DD4C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67267" y="1778000"/>
            <a:ext cx="15168271" cy="853281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voor een afbeelding en voeg een link toe naar de video op YouTube</a:t>
            </a:r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A818D0A8-2F84-23F5-3A34-82700BA050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4696" y="423308"/>
            <a:ext cx="12073154" cy="968375"/>
          </a:xfrm>
          <a:prstGeom prst="rect">
            <a:avLst/>
          </a:prstGeom>
        </p:spPr>
        <p:txBody>
          <a:bodyPr/>
          <a:lstStyle>
            <a:lvl1pPr>
              <a:defRPr sz="6650" b="0" i="0" baseline="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Ruimte voor een kop</a:t>
            </a:r>
          </a:p>
        </p:txBody>
      </p:sp>
    </p:spTree>
    <p:extLst>
      <p:ext uri="{BB962C8B-B14F-4D97-AF65-F5344CB8AC3E}">
        <p14:creationId xmlns:p14="http://schemas.microsoft.com/office/powerpoint/2010/main" val="220786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B_10F38A21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SSLC0lCq9qc?start=35&amp;feature=oembed" TargetMode="Externa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persoon, kleding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8D9330B7-FF50-0E3B-3F30-B582947C6A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r="7138"/>
          <a:stretch>
            <a:fillRect/>
          </a:stretch>
        </p:blipFill>
        <p:spPr>
          <a:xfrm>
            <a:off x="8476360" y="1585836"/>
            <a:ext cx="11528425" cy="8972627"/>
          </a:xfrm>
        </p:spPr>
      </p:pic>
      <p:pic>
        <p:nvPicPr>
          <p:cNvPr id="7" name="Tijdelijke aanduiding voor afbeelding 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r="3310"/>
          <a:stretch>
            <a:fillRect/>
          </a:stretch>
        </p:blipFill>
        <p:spPr/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5A24EC5-354D-C24E-4E9E-105AC7406A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1503" y="7987254"/>
            <a:ext cx="5181600" cy="457200"/>
          </a:xfrm>
        </p:spPr>
        <p:txBody>
          <a:bodyPr lIns="91440" tIns="45720" rIns="91440" bIns="45720" anchor="t"/>
          <a:lstStyle/>
          <a:p>
            <a:pPr algn="l"/>
            <a:r>
              <a:rPr lang="nl-NL">
                <a:latin typeface="Aptos"/>
              </a:rPr>
              <a:t>LAT bij SVRZ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66B22A7-1ADA-9BBC-EECD-91DCB6F92A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5619" y="10465403"/>
            <a:ext cx="2389188" cy="354012"/>
          </a:xfrm>
        </p:spPr>
        <p:txBody>
          <a:bodyPr lIns="90000" tIns="45720" rIns="91440" bIns="45720" anchor="t"/>
          <a:lstStyle/>
          <a:p>
            <a:r>
              <a:rPr lang="nl-NL">
                <a:latin typeface="Aptos"/>
              </a:rPr>
              <a:t>24 september 2026</a:t>
            </a:r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231F8F9-6085-6040-F46E-C7963050D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7317" y="3658879"/>
            <a:ext cx="6664150" cy="3914245"/>
          </a:xfrm>
        </p:spPr>
        <p:txBody>
          <a:bodyPr lIns="91440" tIns="45720" rIns="91440" bIns="45720" anchor="t"/>
          <a:lstStyle/>
          <a:p>
            <a:r>
              <a:rPr lang="nl-NL" sz="8000">
                <a:latin typeface="Aptos"/>
              </a:rPr>
              <a:t>Kwaliteit van leven door reablement</a:t>
            </a:r>
          </a:p>
        </p:txBody>
      </p:sp>
    </p:spTree>
    <p:extLst>
      <p:ext uri="{BB962C8B-B14F-4D97-AF65-F5344CB8AC3E}">
        <p14:creationId xmlns:p14="http://schemas.microsoft.com/office/powerpoint/2010/main" val="41739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423D41-419B-3FE5-ECB8-F4BE229672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err="1">
                <a:latin typeface="Aptos"/>
              </a:rPr>
              <a:t>Aangenaam</a:t>
            </a:r>
            <a:r>
              <a:rPr lang="en-US">
                <a:latin typeface="Aptos"/>
              </a:rPr>
              <a:t>!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0D08D5-2DBB-ED0A-11B2-3F42A1F1A4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12" t="22485" r="8117" b="13026"/>
          <a:stretch>
            <a:fillRect/>
          </a:stretch>
        </p:blipFill>
        <p:spPr>
          <a:xfrm>
            <a:off x="4123194" y="3072063"/>
            <a:ext cx="11400363" cy="5168712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07EBAE6F-D48C-6BC1-065D-E8157FB09BE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623781" y="8391952"/>
            <a:ext cx="452499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altLang="nl-NL" err="1">
                <a:solidFill>
                  <a:schemeClr val="tx1"/>
                </a:solidFill>
                <a:latin typeface="Arial"/>
                <a:cs typeface="Arial"/>
              </a:rPr>
              <a:t>Mariliza</a:t>
            </a:r>
            <a:r>
              <a:rPr lang="nl-NL" altLang="nl-NL">
                <a:solidFill>
                  <a:schemeClr val="tx1"/>
                </a:solidFill>
                <a:latin typeface="Arial"/>
                <a:cs typeface="Arial"/>
              </a:rPr>
              <a:t> Pauwels</a:t>
            </a:r>
            <a:endParaRPr lang="en-US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sz="30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Projectleider LAT &amp;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sz="30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Wijkverpleegkundige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327D9E1-CF66-4B72-81F6-4AC530021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3314" y="8393333"/>
            <a:ext cx="563845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>
              <a:defRPr sz="3600" b="0" i="0" baseline="0">
                <a:latin typeface="Aptos" panose="020B0004020202020204" pitchFamily="34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altLang="nl-NL">
                <a:solidFill>
                  <a:schemeClr val="tx1"/>
                </a:solidFill>
                <a:latin typeface="Arial"/>
                <a:cs typeface="Arial"/>
              </a:rPr>
              <a:t>Margreeth van der Schoor</a:t>
            </a:r>
            <a:endParaRPr lang="en-US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sz="30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Ergotherapeut</a:t>
            </a:r>
            <a:endParaRPr lang="nl-NL" err="1"/>
          </a:p>
        </p:txBody>
      </p:sp>
    </p:spTree>
    <p:extLst>
      <p:ext uri="{BB962C8B-B14F-4D97-AF65-F5344CB8AC3E}">
        <p14:creationId xmlns:p14="http://schemas.microsoft.com/office/powerpoint/2010/main" val="373181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buitenshuis, hemel, kleding, persoon&#10;&#10;Door AI gegenereerde inhoud is mogelijk onjuist.">
            <a:extLst>
              <a:ext uri="{FF2B5EF4-FFF2-40B4-BE49-F238E27FC236}">
                <a16:creationId xmlns:a16="http://schemas.microsoft.com/office/drawing/2014/main" id="{CC4EAD03-E598-87DB-007A-79CD28D0BE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r="7039"/>
          <a:stretch>
            <a:fillRect/>
          </a:stretch>
        </p:blipFill>
        <p:spPr>
          <a:xfrm>
            <a:off x="8515210" y="1545861"/>
            <a:ext cx="11727147" cy="9108874"/>
          </a:xfrm>
        </p:spPr>
      </p:pic>
      <p:pic>
        <p:nvPicPr>
          <p:cNvPr id="7" name="Tijdelijke aanduiding voor afbeelding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1009" r="-6079" b="1613"/>
          <a:stretch>
            <a:fillRect/>
          </a:stretch>
        </p:blipFill>
        <p:spPr>
          <a:xfrm>
            <a:off x="5750866" y="8752078"/>
            <a:ext cx="5700742" cy="1012554"/>
          </a:xfr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CDBA2E3-17C8-4BB1-D0EE-EBFC00B85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844" y="5679522"/>
            <a:ext cx="5472559" cy="3661873"/>
          </a:xfrm>
        </p:spPr>
        <p:txBody>
          <a:bodyPr lIns="91440" tIns="45720" rIns="91440" bIns="45720" anchor="t"/>
          <a:lstStyle/>
          <a:p>
            <a:r>
              <a:rPr lang="nl-NL" sz="4000">
                <a:latin typeface="Aptos"/>
              </a:rPr>
              <a:t>Als wij het goed voor iemand doen?</a:t>
            </a:r>
            <a:br>
              <a:rPr lang="nl-NL" sz="4000">
                <a:latin typeface="Aptos"/>
              </a:rPr>
            </a:br>
            <a:r>
              <a:rPr lang="nl-NL" sz="4000">
                <a:latin typeface="Aptos"/>
              </a:rPr>
              <a:t>Of als iemand het weer zelf kan?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800">
              <a:latin typeface="Aptos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3B6EFB8-D729-BBF6-8E05-76174D88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7433" y="3641417"/>
            <a:ext cx="7729311" cy="2226733"/>
          </a:xfrm>
        </p:spPr>
        <p:txBody>
          <a:bodyPr lIns="91440" tIns="45720" rIns="91440" bIns="45720" anchor="t"/>
          <a:lstStyle/>
          <a:p>
            <a:r>
              <a:rPr lang="nl-NL" sz="5400">
                <a:latin typeface="Aptos"/>
              </a:rPr>
              <a:t>Wanneer is goede zorg échte goede zorg?</a:t>
            </a: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878251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F6BFA3C-05D8-B1C4-F096-3C435D6AF5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De zorg verandert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3AF04BF-47C4-5F2C-BB73-1B95F405E678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380912" y="3360523"/>
            <a:ext cx="964727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4400">
                <a:latin typeface="Aptos"/>
              </a:rPr>
              <a:t>Mensen wonen langer thuis</a:t>
            </a:r>
            <a:endParaRPr lang="en-US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4400"/>
              <a:t>De zorgvraag verandert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4400">
                <a:latin typeface="Aptos"/>
              </a:rPr>
              <a:t>Beschikbaarheid van zorg is niet onbeperkt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4400">
                <a:latin typeface="Aptos"/>
              </a:rPr>
              <a:t>Kwaliteit van leven en eigen regie worden steeds belangrijker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001BA2-84EC-99B3-5187-07E947BC6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001" y="2633470"/>
            <a:ext cx="8913667" cy="629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1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buitenshuis, gebouw, persoon, hemel&#10;&#10;Door AI gegenereerde inhoud is mogelijk onjuist.">
            <a:extLst>
              <a:ext uri="{FF2B5EF4-FFF2-40B4-BE49-F238E27FC236}">
                <a16:creationId xmlns:a16="http://schemas.microsoft.com/office/drawing/2014/main" id="{BD5A9DF7-09CF-FB7F-D037-FFB8BE2E354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" r="16889" b="-3480"/>
          <a:stretch>
            <a:fillRect/>
          </a:stretch>
        </p:blipFill>
        <p:spPr>
          <a:xfrm>
            <a:off x="9808407" y="1342473"/>
            <a:ext cx="10294797" cy="9156327"/>
          </a:xfrm>
        </p:spPr>
      </p:pic>
      <p:pic>
        <p:nvPicPr>
          <p:cNvPr id="6" name="Tijdelijke aanduiding voor afbeelding 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r="-3426"/>
          <a:stretch>
            <a:fillRect/>
          </a:stretch>
        </p:blipFill>
        <p:spPr>
          <a:xfrm>
            <a:off x="8339122" y="8754454"/>
            <a:ext cx="5557994" cy="1039812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EDC5EDC-62B6-FC87-730A-720801A62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nl-NL">
                <a:latin typeface="Aptos"/>
              </a:rPr>
              <a:t>Kwaliteit van leven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DAFAA92-EB1C-BD50-AFA9-7655075592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39965" y="3114210"/>
            <a:ext cx="7530125" cy="4827104"/>
          </a:xfrm>
        </p:spPr>
        <p:txBody>
          <a:bodyPr lIns="91440" tIns="45720" rIns="91440" bIns="45720" anchor="t"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4000" b="1">
                <a:latin typeface="Aptos"/>
              </a:rPr>
              <a:t>Niet:</a:t>
            </a:r>
            <a:r>
              <a:rPr lang="nl-NL" sz="4000">
                <a:latin typeface="Aptos"/>
              </a:rPr>
              <a:t> welke zorg heeft u nodig?</a:t>
            </a:r>
            <a:endParaRPr lang="en-US" sz="400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4000" b="1">
                <a:latin typeface="Aptos"/>
                <a:cs typeface="Arial"/>
              </a:rPr>
              <a:t>Maar:</a:t>
            </a:r>
            <a:r>
              <a:rPr lang="nl-NL" sz="4000">
                <a:latin typeface="Aptos"/>
                <a:cs typeface="Arial"/>
              </a:rPr>
              <a:t> wat wilt u kunnen blijven doen?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sz="4000">
              <a:latin typeface="Aptos"/>
              <a:cs typeface="Arial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4000" b="1">
                <a:latin typeface="Aptos"/>
                <a:cs typeface="Arial"/>
              </a:rPr>
              <a:t>Niet:</a:t>
            </a:r>
            <a:r>
              <a:rPr lang="nl-NL" sz="4000">
                <a:latin typeface="Aptos"/>
                <a:cs typeface="Arial"/>
              </a:rPr>
              <a:t> overnemen wat iemand nog zelf kan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4000" b="1">
                <a:latin typeface="Aptos"/>
                <a:cs typeface="Arial"/>
              </a:rPr>
              <a:t>Wel:</a:t>
            </a:r>
            <a:r>
              <a:rPr lang="nl-NL" sz="4000">
                <a:latin typeface="Aptos"/>
                <a:cs typeface="Arial"/>
              </a:rPr>
              <a:t> ondersteunen om het zelf te kunnen</a:t>
            </a:r>
          </a:p>
        </p:txBody>
      </p:sp>
    </p:spTree>
    <p:extLst>
      <p:ext uri="{BB962C8B-B14F-4D97-AF65-F5344CB8AC3E}">
        <p14:creationId xmlns:p14="http://schemas.microsoft.com/office/powerpoint/2010/main" val="1164349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43850-FD03-56DC-013F-AA1E7C1E5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EE3621-3197-952F-2A58-B36E96EDB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5854" y="1436833"/>
            <a:ext cx="8436188" cy="1011238"/>
          </a:xfrm>
        </p:spPr>
        <p:txBody>
          <a:bodyPr lIns="91440" tIns="45720" rIns="91440" bIns="45720" anchor="t"/>
          <a:lstStyle/>
          <a:p>
            <a:r>
              <a:rPr lang="nl-NL" sz="6000">
                <a:latin typeface="Aptos"/>
              </a:rPr>
              <a:t>Zorgen voor / zorgen dat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FE2855-1601-9D65-A1F8-C3F44075DBE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408033" y="3511752"/>
            <a:ext cx="1679364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l-NL" altLang="nl-NL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Ik trek uw steunkousen </a:t>
            </a:r>
            <a:r>
              <a:rPr lang="nl-NL" altLang="nl-NL" sz="4000">
                <a:solidFill>
                  <a:schemeClr val="tx1"/>
                </a:solidFill>
                <a:latin typeface="Arial"/>
                <a:cs typeface="Arial"/>
              </a:rPr>
              <a:t>aan</a:t>
            </a:r>
            <a:endParaRPr lang="en-US" sz="400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"Hoe kunnen </a:t>
            </a:r>
            <a:r>
              <a:rPr lang="nl-NL" sz="4400" i="1">
                <a:solidFill>
                  <a:srgbClr val="E83C7E"/>
                </a:solidFill>
                <a:latin typeface="Calibri"/>
                <a:ea typeface="Calibri"/>
                <a:cs typeface="Calibri"/>
              </a:rPr>
              <a:t>we</a:t>
            </a:r>
            <a:r>
              <a:rPr 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 zorgen dat u dit </a:t>
            </a:r>
            <a:r>
              <a:rPr lang="nl-NL" sz="4400" i="1">
                <a:solidFill>
                  <a:srgbClr val="E83C7F"/>
                </a:solidFill>
                <a:latin typeface="Calibri"/>
                <a:ea typeface="Calibri"/>
                <a:cs typeface="Calibri"/>
              </a:rPr>
              <a:t>weer zelf</a:t>
            </a:r>
            <a:r>
              <a:rPr 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 kunt?"</a:t>
            </a:r>
            <a:endParaRPr lang="nl-NL" altLang="nl-NL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l-NL" altLang="nl-NL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4000">
                <a:solidFill>
                  <a:schemeClr val="tx1"/>
                </a:solidFill>
                <a:latin typeface="Arial"/>
                <a:cs typeface="Arial"/>
              </a:rPr>
              <a:t>Ik help u douchen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"Wat heeft u </a:t>
            </a:r>
            <a:r>
              <a:rPr lang="nl-NL" altLang="nl-NL" sz="4400" i="1">
                <a:solidFill>
                  <a:srgbClr val="E83C7E"/>
                </a:solidFill>
                <a:latin typeface="Calibri"/>
                <a:ea typeface="Calibri"/>
                <a:cs typeface="Calibri"/>
              </a:rPr>
              <a:t>nodig </a:t>
            </a:r>
            <a:r>
              <a:rPr lang="nl-NL" alt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om weer </a:t>
            </a:r>
            <a:r>
              <a:rPr lang="nl-NL" altLang="nl-NL" sz="4400" i="1">
                <a:solidFill>
                  <a:srgbClr val="E83C7E"/>
                </a:solidFill>
                <a:latin typeface="Calibri"/>
                <a:ea typeface="Calibri"/>
                <a:cs typeface="Calibri"/>
              </a:rPr>
              <a:t>zelfstandig </a:t>
            </a:r>
            <a:r>
              <a:rPr lang="nl-NL" alt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te douchen?"</a:t>
            </a:r>
            <a:endParaRPr lang="nl-NL" sz="4400" i="1">
              <a:solidFill>
                <a:srgbClr val="3CB7B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l-NL" altLang="nl-N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4000">
                <a:solidFill>
                  <a:schemeClr val="tx1"/>
                </a:solidFill>
                <a:latin typeface="Arial"/>
                <a:cs typeface="Arial"/>
              </a:rPr>
              <a:t>Ik maak uw maaltijd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alt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"Hoe kunnen </a:t>
            </a:r>
            <a:r>
              <a:rPr lang="nl-NL" altLang="nl-NL" sz="4400" i="1">
                <a:solidFill>
                  <a:srgbClr val="E83C7E"/>
                </a:solidFill>
                <a:latin typeface="Calibri"/>
                <a:ea typeface="Calibri"/>
                <a:cs typeface="Calibri"/>
              </a:rPr>
              <a:t>we</a:t>
            </a:r>
            <a:r>
              <a:rPr lang="nl-NL" alt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 zorgen dat u weer </a:t>
            </a:r>
            <a:r>
              <a:rPr lang="nl-NL" altLang="nl-NL" sz="4400" i="1">
                <a:solidFill>
                  <a:srgbClr val="E83C7E"/>
                </a:solidFill>
                <a:latin typeface="Calibri"/>
                <a:ea typeface="Calibri"/>
                <a:cs typeface="Calibri"/>
              </a:rPr>
              <a:t>zelf kunt</a:t>
            </a:r>
            <a:r>
              <a:rPr lang="nl-NL" altLang="nl-NL" sz="4400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 koken?"</a:t>
            </a:r>
            <a:endParaRPr lang="nl-NL" sz="4400" i="1">
              <a:solidFill>
                <a:srgbClr val="3CB7B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540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0C9BB74-7442-5A2D-8D28-C652BA1D91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94134" y="1404362"/>
            <a:ext cx="9857682" cy="838200"/>
          </a:xfrm>
        </p:spPr>
        <p:txBody>
          <a:bodyPr lIns="91440" tIns="45720" rIns="91440" bIns="45720" anchor="t"/>
          <a:lstStyle/>
          <a:p>
            <a:r>
              <a:rPr lang="nl-NL">
                <a:latin typeface="Aptos"/>
              </a:rPr>
              <a:t>Langer Actief Thuis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D3D1DA7-85F4-9FBD-CFF8-546A57C00D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05660" y="2987676"/>
            <a:ext cx="8664394" cy="6051170"/>
          </a:xfrm>
        </p:spPr>
        <p:txBody>
          <a:bodyPr lIns="91440" tIns="45720" rIns="91440" bIns="45720" anchor="t"/>
          <a:lstStyle/>
          <a:p>
            <a:endParaRPr lang="nl-NL">
              <a:latin typeface="Aptos"/>
            </a:endParaRPr>
          </a:p>
          <a:p>
            <a:pPr marL="457200" indent="-457200">
              <a:buFont typeface="Arial,Sans-Serif"/>
              <a:buChar char="•"/>
            </a:pPr>
            <a:r>
              <a:rPr lang="nl-NL" sz="3600" err="1">
                <a:latin typeface="Aptos"/>
              </a:rPr>
              <a:t>Reablementtraject</a:t>
            </a:r>
            <a:r>
              <a:rPr lang="nl-NL" sz="3600">
                <a:latin typeface="Aptos"/>
              </a:rPr>
              <a:t> 4-12 weken</a:t>
            </a:r>
            <a:endParaRPr lang="en-US" sz="3600">
              <a:solidFill>
                <a:srgbClr val="000000"/>
              </a:solidFill>
              <a:latin typeface="Aptos"/>
            </a:endParaRPr>
          </a:p>
          <a:p>
            <a:pPr marL="457200" indent="-457200">
              <a:buFont typeface="Arial,Sans-Serif"/>
              <a:buChar char="•"/>
            </a:pPr>
            <a:r>
              <a:rPr lang="nl-NL" sz="3600">
                <a:latin typeface="Aptos"/>
              </a:rPr>
              <a:t>Persoons- en doelgericht</a:t>
            </a:r>
            <a:endParaRPr lang="en-US" sz="3600">
              <a:solidFill>
                <a:srgbClr val="000000"/>
              </a:solidFill>
              <a:latin typeface="Aptos"/>
            </a:endParaRPr>
          </a:p>
          <a:p>
            <a:pPr marL="457200" indent="-457200">
              <a:buFont typeface="Arial,Sans-Serif"/>
              <a:buChar char="•"/>
            </a:pPr>
            <a:r>
              <a:rPr lang="nl-NL" sz="3600">
                <a:latin typeface="Aptos"/>
              </a:rPr>
              <a:t>Doelen van cliënt zijn uitgangspunt</a:t>
            </a:r>
            <a:endParaRPr lang="en-US" sz="3600">
              <a:solidFill>
                <a:srgbClr val="000000"/>
              </a:solidFill>
              <a:latin typeface="Aptos"/>
            </a:endParaRPr>
          </a:p>
          <a:p>
            <a:pPr marL="457200" indent="-457200">
              <a:buFont typeface="Arial,Sans-Serif"/>
              <a:buChar char="•"/>
            </a:pPr>
            <a:r>
              <a:rPr lang="nl-NL" sz="3600">
                <a:latin typeface="Aptos"/>
              </a:rPr>
              <a:t>Multidisciplinair team</a:t>
            </a:r>
            <a:endParaRPr lang="en-US" sz="3600">
              <a:solidFill>
                <a:srgbClr val="000000"/>
              </a:solidFill>
              <a:latin typeface="Aptos"/>
            </a:endParaRPr>
          </a:p>
          <a:p>
            <a:pPr marL="457200" indent="-457200">
              <a:buFont typeface="Arial,Sans-Serif"/>
              <a:buChar char="•"/>
            </a:pPr>
            <a:r>
              <a:rPr lang="nl-NL" sz="3600">
                <a:latin typeface="Aptos"/>
              </a:rPr>
              <a:t>1 zorgplan</a:t>
            </a:r>
            <a:endParaRPr lang="en-US" sz="3600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6" name="Tijdelijke aanduiding voor afbeelding 6">
            <a:extLst>
              <a:ext uri="{FF2B5EF4-FFF2-40B4-BE49-F238E27FC236}">
                <a16:creationId xmlns:a16="http://schemas.microsoft.com/office/drawing/2014/main" id="{3D6784E9-92CE-9158-F7C0-BD40AF23E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" r="-5205" b="1449"/>
          <a:stretch>
            <a:fillRect/>
          </a:stretch>
        </p:blipFill>
        <p:spPr>
          <a:xfrm>
            <a:off x="8343413" y="8755063"/>
            <a:ext cx="5655361" cy="1024744"/>
          </a:xfr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934013-4B32-0875-AA40-415767D1B4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23099" y="1342473"/>
            <a:ext cx="8664395" cy="8715928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5631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168B7F-C8EE-7D7C-1FB7-A34219EF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5"/>
            <a:ext cx="20430098" cy="1138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0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EE133-C308-2EEB-50BA-E17DB3A2D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3AB7496-8F14-CB3C-ECBF-6C3BF38723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450" y="1158875"/>
            <a:ext cx="11722812" cy="1042987"/>
          </a:xfrm>
        </p:spPr>
        <p:txBody>
          <a:bodyPr lIns="91440" tIns="45720" rIns="91440" bIns="45720"/>
          <a:lstStyle/>
          <a:p>
            <a:r>
              <a:rPr lang="nl-NL">
                <a:latin typeface="Aptos"/>
              </a:rPr>
              <a:t>Casus</a:t>
            </a:r>
            <a:endParaRPr lang="nl-NL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C10BAAB-5A6D-4B66-C0D4-75CFAC3FDFB1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1828806" y="3128723"/>
            <a:ext cx="14723441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nl-NL">
                <a:solidFill>
                  <a:srgbClr val="242424"/>
                </a:solidFill>
                <a:latin typeface="Aptos"/>
              </a:rPr>
              <a:t>Een mevrouw van 82 jaar is tijdens haar vrijwilligerswerk gestruikeld en heeft daarbij haar schouder gebroken. </a:t>
            </a:r>
            <a:endParaRPr lang="nl-NL" altLang="nl-NL">
              <a:solidFill>
                <a:schemeClr val="tx1"/>
              </a:solidFill>
              <a:latin typeface="Aptos"/>
              <a:cs typeface="Arial"/>
            </a:endParaRPr>
          </a:p>
          <a:p>
            <a:pPr algn="l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242424"/>
              </a:solidFill>
              <a:latin typeface="Aptos"/>
            </a:endParaRP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nl-NL">
                <a:solidFill>
                  <a:srgbClr val="242424"/>
                </a:solidFill>
                <a:latin typeface="Aptos"/>
              </a:rPr>
              <a:t>Na haar ziekenhuisopname kwam ze thuis en had ze twee keer per dag thuiszorg nodig. Voor onder andere het wassen, douchen en aan- en uitkleden.</a:t>
            </a:r>
            <a:br>
              <a:rPr lang="nl-NL" altLang="nl-NL">
                <a:latin typeface="Aptos"/>
              </a:rPr>
            </a:br>
            <a:endParaRPr lang="nl-NL" altLang="nl-NL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to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595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B7314E2-5B32-1BAC-32E5-E365AD71B8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93442" y="1470812"/>
            <a:ext cx="8436188" cy="1011238"/>
          </a:xfrm>
        </p:spPr>
        <p:txBody>
          <a:bodyPr lIns="91440" tIns="45720" rIns="91440" bIns="45720" anchor="t"/>
          <a:lstStyle/>
          <a:p>
            <a:r>
              <a:rPr lang="nl-NL" sz="6000" dirty="0">
                <a:latin typeface="Aptos"/>
              </a:rPr>
              <a:t>Wat zou jij doen?</a:t>
            </a:r>
            <a:endParaRPr lang="en-US" sz="600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BD2392-E3B4-0467-ECAB-ABE1981A64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93442" y="3180642"/>
            <a:ext cx="18187604" cy="6756549"/>
          </a:xfrm>
        </p:spPr>
        <p:txBody>
          <a:bodyPr lIns="91440" tIns="45720" rIns="91440" bIns="45720" anchor="t"/>
          <a:lstStyle/>
          <a:p>
            <a:r>
              <a:rPr lang="nl-NL" err="1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Reablement</a:t>
            </a:r>
            <a:r>
              <a:rPr lang="nl-NL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 en ergotherapie</a:t>
            </a:r>
            <a:endParaRPr lang="en-US"/>
          </a:p>
          <a:p>
            <a:pPr marL="457200" indent="-457200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Wat kan mevrouw nog wél?</a:t>
            </a:r>
            <a:endParaRPr lang="nl-NL" sz="2800">
              <a:solidFill>
                <a:srgbClr val="242424"/>
              </a:solidFill>
              <a:highlight>
                <a:srgbClr val="C6C6C6"/>
              </a:highlight>
              <a:latin typeface="Aptos"/>
            </a:endParaRPr>
          </a:p>
          <a:p>
            <a:pPr marL="457200" indent="-457200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Waarom lukt dat niet?</a:t>
            </a:r>
          </a:p>
          <a:p>
            <a:pPr marL="457200" indent="-457200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Wat kunnen we inzetten om het wél mogelijk te maken?</a:t>
            </a:r>
          </a:p>
          <a:p>
            <a:pPr marL="457200" indent="-457200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Opnieuw proberen, evalueren en waar nodig aanpassen.</a:t>
            </a:r>
          </a:p>
          <a:p>
            <a:endParaRPr lang="nl-NL">
              <a:solidFill>
                <a:srgbClr val="242424"/>
              </a:solidFill>
              <a:highlight>
                <a:srgbClr val="FFFFFF"/>
              </a:highlight>
              <a:latin typeface="Aptos"/>
            </a:endParaRPr>
          </a:p>
          <a:p>
            <a:r>
              <a:rPr lang="nl-NL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Interventies binnen LAT</a:t>
            </a:r>
          </a:p>
          <a:p>
            <a:pPr marL="457200" indent="-457200" algn="l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‘Hoe zou u het doen als ik er niet was?’</a:t>
            </a:r>
            <a:endParaRPr lang="nl-NL" sz="2800">
              <a:solidFill>
                <a:srgbClr val="242424"/>
              </a:solidFill>
              <a:highlight>
                <a:srgbClr val="C6C6C6"/>
              </a:highlight>
              <a:latin typeface="Aptos"/>
            </a:endParaRPr>
          </a:p>
          <a:p>
            <a:pPr marL="457200" indent="-457200" algn="l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‘Wilt u het zelf eens proberen?’</a:t>
            </a:r>
            <a:endParaRPr lang="nl-NL" sz="2800">
              <a:solidFill>
                <a:srgbClr val="242424"/>
              </a:solidFill>
              <a:highlight>
                <a:srgbClr val="C6C6C6"/>
              </a:highlight>
              <a:latin typeface="Aptos"/>
            </a:endParaRPr>
          </a:p>
          <a:p>
            <a:pPr marL="457200" indent="-457200" algn="l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‘Wat heeft u daarvoor nodig?’</a:t>
            </a:r>
            <a:endParaRPr lang="nl-NL" sz="2800">
              <a:solidFill>
                <a:srgbClr val="242424"/>
              </a:solidFill>
              <a:highlight>
                <a:srgbClr val="C6C6C6"/>
              </a:highlight>
              <a:latin typeface="Aptos"/>
            </a:endParaRPr>
          </a:p>
          <a:p>
            <a:pPr marL="457200" indent="-457200" algn="l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‘Wat zou u doen als ik straks weg ben?’</a:t>
            </a:r>
          </a:p>
          <a:p>
            <a:pPr marL="457200" indent="-457200" algn="l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Een goede vraag stellen en iemand de ruimte geven om het zelf te proberen.</a:t>
            </a:r>
          </a:p>
          <a:p>
            <a:pPr marL="457200" indent="-457200" algn="l">
              <a:buClr>
                <a:srgbClr val="8F3C85"/>
              </a:buClr>
              <a:buFont typeface="Arial"/>
              <a:buChar char="•"/>
            </a:pPr>
            <a:r>
              <a:rPr lang="nl-NL" sz="2800">
                <a:solidFill>
                  <a:srgbClr val="242424"/>
                </a:solidFill>
                <a:highlight>
                  <a:srgbClr val="FFFFFF"/>
                </a:highlight>
                <a:latin typeface="Aptos"/>
              </a:rPr>
              <a:t>Niet automatisch overnemen wat iemand niet kan, maar onderzoeken hoe iemand het weer zélf kan doen.</a:t>
            </a:r>
          </a:p>
          <a:p>
            <a:endParaRPr lang="nl-NL" sz="1200" b="1">
              <a:solidFill>
                <a:srgbClr val="242424"/>
              </a:solidFill>
              <a:highlight>
                <a:srgbClr val="FFFFFF"/>
              </a:highlight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633387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Zeeland Nu, dinsdag 24 september 2024">
            <a:hlinkClick r:id="" action="ppaction://noaction"/>
            <a:extLst>
              <a:ext uri="{FF2B5EF4-FFF2-40B4-BE49-F238E27FC236}">
                <a16:creationId xmlns:a16="http://schemas.microsoft.com/office/drawing/2014/main" id="{64668C79-050C-28AF-7201-B8AC2D433AB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13021" y="1405544"/>
            <a:ext cx="14275984" cy="805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606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D64D-B5FA-A739-50F8-7EC6DEFF5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buitenshuis, gebouw, persoon, hemel&#10;&#10;Door AI gegenereerde inhoud is mogelijk onjuist.">
            <a:extLst>
              <a:ext uri="{FF2B5EF4-FFF2-40B4-BE49-F238E27FC236}">
                <a16:creationId xmlns:a16="http://schemas.microsoft.com/office/drawing/2014/main" id="{23880066-4E93-8C69-7E23-FB19FB67CC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5" r="16835"/>
          <a:stretch>
            <a:fillRect/>
          </a:stretch>
        </p:blipFill>
        <p:spPr>
          <a:xfrm>
            <a:off x="11307283" y="1309366"/>
            <a:ext cx="8664395" cy="8715928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564E79F-5F52-DC47-AF35-A1DE808A32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Wat zien we in de praktijk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19F808E-1977-5D25-2D58-358D49880FA5}"/>
              </a:ext>
            </a:extLst>
          </p:cNvPr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2139950" y="3580411"/>
            <a:ext cx="9146423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nl-NL" sz="4400" i="1">
                <a:latin typeface="Arial"/>
                <a:cs typeface="Arial"/>
              </a:rPr>
              <a:t>Wat vindt iemand belangrijk? </a:t>
            </a:r>
            <a:endParaRPr lang="en-US" sz="4400" i="1">
              <a:latin typeface="Arial"/>
              <a:cs typeface="Arial"/>
            </a:endParaRPr>
          </a:p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nl-NL" sz="4400" i="1">
                <a:latin typeface="Arial"/>
                <a:cs typeface="Arial"/>
              </a:rPr>
              <a:t>Wat wil iemand weer kunnen?</a:t>
            </a:r>
            <a:endParaRPr lang="en-US" sz="4400" i="1">
              <a:latin typeface="Arial"/>
              <a:cs typeface="Arial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nl-NL" altLang="nl-NL" sz="44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672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39EDA4-65A5-C55D-AB83-1EA0E7D8C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" y="-903"/>
            <a:ext cx="20367803" cy="1136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62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54512-B2B1-A6F4-C9B9-5672F2721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F2BE8F1-E15E-D9C9-98CB-C7D81404B1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2250" y="1463675"/>
            <a:ext cx="10112588" cy="1011238"/>
          </a:xfrm>
        </p:spPr>
        <p:txBody>
          <a:bodyPr/>
          <a:lstStyle/>
          <a:p>
            <a:r>
              <a:rPr lang="nl-NL" sz="5400"/>
              <a:t>Wat kan jij morgen anders doen?</a:t>
            </a:r>
          </a:p>
          <a:p>
            <a:endParaRPr lang="nl-NL" sz="540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D0C6365-6A67-0FFB-FE5B-B46A3508E406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325146" y="3367878"/>
            <a:ext cx="13885532" cy="608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 dirty="0">
                <a:solidFill>
                  <a:srgbClr val="8F3C85"/>
                </a:solidFill>
                <a:latin typeface="Aptos"/>
                <a:cs typeface="Arial"/>
              </a:rPr>
              <a:t>1.</a:t>
            </a:r>
            <a:r>
              <a:rPr lang="nl-NL" altLang="nl-NL" sz="4400" dirty="0">
                <a:solidFill>
                  <a:schemeClr val="tx1"/>
                </a:solidFill>
                <a:latin typeface="Aptos"/>
                <a:cs typeface="Arial"/>
              </a:rPr>
              <a:t> Kies 1 cliënt</a:t>
            </a:r>
            <a:endParaRPr lang="en-US" dirty="0">
              <a:solidFill>
                <a:schemeClr val="tx1"/>
              </a:solidFill>
              <a:latin typeface="Aptos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 dirty="0">
                <a:solidFill>
                  <a:srgbClr val="8F3C85"/>
                </a:solidFill>
                <a:latin typeface="Aptos"/>
                <a:cs typeface="Arial"/>
              </a:rPr>
              <a:t>2.</a:t>
            </a:r>
            <a:r>
              <a:rPr lang="nl-NL" altLang="nl-NL" sz="4400" dirty="0">
                <a:solidFill>
                  <a:schemeClr val="tx1"/>
                </a:solidFill>
                <a:latin typeface="Aptos"/>
                <a:cs typeface="Arial"/>
              </a:rPr>
              <a:t> </a:t>
            </a:r>
            <a:r>
              <a:rPr kumimoji="0" lang="nl-NL" altLang="nl-NL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/>
                <a:cs typeface="Arial"/>
              </a:rPr>
              <a:t>Wat doet deze cliënt nu met h</a:t>
            </a:r>
            <a:r>
              <a:rPr lang="nl-NL" altLang="nl-NL" sz="4400" dirty="0">
                <a:solidFill>
                  <a:schemeClr val="tx1"/>
                </a:solidFill>
                <a:latin typeface="Aptos"/>
                <a:cs typeface="Arial"/>
              </a:rPr>
              <a:t>ulp?</a:t>
            </a: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 dirty="0">
                <a:solidFill>
                  <a:srgbClr val="8F3C85"/>
                </a:solidFill>
                <a:latin typeface="Aptos"/>
                <a:cs typeface="Arial"/>
              </a:rPr>
              <a:t>3.</a:t>
            </a:r>
            <a:r>
              <a:rPr lang="nl-NL" altLang="nl-NL" sz="4400" dirty="0">
                <a:solidFill>
                  <a:schemeClr val="tx1"/>
                </a:solidFill>
                <a:latin typeface="Aptos"/>
                <a:cs typeface="Arial"/>
              </a:rPr>
              <a:t> Wat zou hij/zij zelf willen kunnen?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 dirty="0">
                <a:solidFill>
                  <a:srgbClr val="8F3C85"/>
                </a:solidFill>
                <a:latin typeface="Aptos"/>
                <a:cs typeface="Arial"/>
              </a:rPr>
              <a:t>4.</a:t>
            </a:r>
            <a:r>
              <a:rPr lang="nl-NL" altLang="nl-NL" sz="4400" dirty="0">
                <a:solidFill>
                  <a:schemeClr val="tx1"/>
                </a:solidFill>
                <a:latin typeface="Aptos"/>
                <a:cs typeface="Arial"/>
              </a:rPr>
              <a:t> Wat staat dat in de weg?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 dirty="0">
                <a:solidFill>
                  <a:srgbClr val="8F3C85"/>
                </a:solidFill>
                <a:latin typeface="Aptos"/>
                <a:cs typeface="Arial"/>
              </a:rPr>
              <a:t>5.</a:t>
            </a:r>
            <a:r>
              <a:rPr lang="nl-NL" altLang="nl-NL" sz="4400" dirty="0">
                <a:solidFill>
                  <a:schemeClr val="tx1"/>
                </a:solidFill>
                <a:latin typeface="Aptos"/>
                <a:cs typeface="Arial"/>
              </a:rPr>
              <a:t> Wat kan ik doen om de zelfredzaamheid te vergroten</a:t>
            </a:r>
            <a:endParaRPr lang="nl-NL" altLang="nl-NL" sz="4400" dirty="0">
              <a:solidFill>
                <a:schemeClr val="tx1"/>
              </a:solidFill>
              <a:latin typeface="Apto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nl-NL" altLang="nl-NL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99300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12BD8-B793-53AA-89CE-C17CD5469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A52B019-C27E-02FA-BEBA-8D182DE2F9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Hoe begin je?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F2ABDCF-FFE6-3424-AA80-0FC339BEF1D1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1304363" y="3109736"/>
            <a:ext cx="16171241" cy="506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>
                <a:solidFill>
                  <a:srgbClr val="8F3C85"/>
                </a:solidFill>
                <a:latin typeface="Aptos"/>
                <a:cs typeface="Arial"/>
              </a:rPr>
              <a:t>1.</a:t>
            </a:r>
            <a:r>
              <a:rPr lang="nl-NL" altLang="nl-NL" sz="4400">
                <a:solidFill>
                  <a:schemeClr val="tx1"/>
                </a:solidFill>
                <a:latin typeface="Aptos"/>
                <a:cs typeface="Arial"/>
              </a:rPr>
              <a:t> Vraag wat iemand belangrijk vindt</a:t>
            </a:r>
            <a:endParaRPr lang="en-US" sz="4400">
              <a:solidFill>
                <a:schemeClr val="tx1"/>
              </a:solidFill>
              <a:latin typeface="Aptos"/>
              <a:cs typeface="Arial"/>
            </a:endParaRP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>
                <a:solidFill>
                  <a:srgbClr val="8F3C85"/>
                </a:solidFill>
                <a:latin typeface="Aptos"/>
                <a:cs typeface="Arial"/>
              </a:rPr>
              <a:t>2. </a:t>
            </a:r>
            <a:r>
              <a:rPr lang="nl-NL" altLang="nl-NL" sz="4400">
                <a:solidFill>
                  <a:schemeClr val="tx1"/>
                </a:solidFill>
                <a:latin typeface="Aptos"/>
                <a:cs typeface="Arial"/>
              </a:rPr>
              <a:t>Formuleer een concreet doel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>
                <a:solidFill>
                  <a:srgbClr val="8F3C85"/>
                </a:solidFill>
                <a:latin typeface="Aptos"/>
                <a:cs typeface="Arial"/>
              </a:rPr>
              <a:t>3.</a:t>
            </a:r>
            <a:r>
              <a:rPr lang="nl-NL" altLang="nl-NL" sz="4400">
                <a:solidFill>
                  <a:schemeClr val="tx1"/>
                </a:solidFill>
                <a:latin typeface="Aptos"/>
                <a:cs typeface="Arial"/>
              </a:rPr>
              <a:t> Kijk wat iemand zelf nog wel kan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>
                <a:solidFill>
                  <a:srgbClr val="8F3C85"/>
                </a:solidFill>
                <a:latin typeface="Aptos"/>
                <a:cs typeface="Arial"/>
              </a:rPr>
              <a:t>4.</a:t>
            </a:r>
            <a:r>
              <a:rPr lang="nl-NL" altLang="nl-NL" sz="4400">
                <a:solidFill>
                  <a:schemeClr val="tx1"/>
                </a:solidFill>
                <a:latin typeface="Aptos"/>
                <a:cs typeface="Arial"/>
              </a:rPr>
              <a:t> Onderzoek wat nodig is</a:t>
            </a:r>
          </a:p>
          <a:p>
            <a:pPr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4400" b="1">
                <a:solidFill>
                  <a:srgbClr val="8F3C85"/>
                </a:solidFill>
                <a:latin typeface="Aptos"/>
                <a:cs typeface="Arial"/>
              </a:rPr>
              <a:t>5.</a:t>
            </a:r>
            <a:r>
              <a:rPr lang="nl-NL" altLang="nl-NL" sz="4400">
                <a:solidFill>
                  <a:schemeClr val="tx1"/>
                </a:solidFill>
                <a:latin typeface="Aptos"/>
                <a:cs typeface="Arial"/>
              </a:rPr>
              <a:t> Probeer, oefen en evalueer.</a:t>
            </a:r>
          </a:p>
        </p:txBody>
      </p:sp>
    </p:spTree>
    <p:extLst>
      <p:ext uri="{BB962C8B-B14F-4D97-AF65-F5344CB8AC3E}">
        <p14:creationId xmlns:p14="http://schemas.microsoft.com/office/powerpoint/2010/main" val="537904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901ED-787A-7DEA-923B-20F4AA07B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20151B-14E9-409A-75FE-85C42C943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1" y="14287"/>
            <a:ext cx="20169129" cy="1133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22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VRZ">
      <a:dk1>
        <a:srgbClr val="000000"/>
      </a:dk1>
      <a:lt1>
        <a:srgbClr val="FFFFFF"/>
      </a:lt1>
      <a:dk2>
        <a:srgbClr val="D8D8D8"/>
      </a:dk2>
      <a:lt2>
        <a:srgbClr val="F2F2F2"/>
      </a:lt2>
      <a:accent1>
        <a:srgbClr val="E83C7F"/>
      </a:accent1>
      <a:accent2>
        <a:srgbClr val="3CB7B0"/>
      </a:accent2>
      <a:accent3>
        <a:srgbClr val="79176F"/>
      </a:accent3>
      <a:accent4>
        <a:srgbClr val="ECCF77"/>
      </a:accent4>
      <a:accent5>
        <a:srgbClr val="EF7D00"/>
      </a:accent5>
      <a:accent6>
        <a:srgbClr val="AACD71"/>
      </a:accent6>
      <a:hlink>
        <a:srgbClr val="E83C7F"/>
      </a:hlink>
      <a:folHlink>
        <a:srgbClr val="3CB7B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5D3DCF470E2844804DADCC1056FE2E" ma:contentTypeVersion="19" ma:contentTypeDescription="Een nieuw document maken." ma:contentTypeScope="" ma:versionID="94e59448c69a11515409f3c83f725fa3">
  <xsd:schema xmlns:xsd="http://www.w3.org/2001/XMLSchema" xmlns:xs="http://www.w3.org/2001/XMLSchema" xmlns:p="http://schemas.microsoft.com/office/2006/metadata/properties" xmlns:ns2="2315353a-76aa-485f-9240-2f90e0779dee" xmlns:ns3="74429d81-2ce0-4845-aa02-105248c0fb1f" targetNamespace="http://schemas.microsoft.com/office/2006/metadata/properties" ma:root="true" ma:fieldsID="7b2c1bf82aec3307a42b0d8cc86a197f" ns2:_="" ns3:_="">
    <xsd:import namespace="2315353a-76aa-485f-9240-2f90e0779dee"/>
    <xsd:import namespace="74429d81-2ce0-4845-aa02-105248c0fb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5353a-76aa-485f-9240-2f90e0779d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e719a91-1b70-44eb-8652-d703d90213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29d81-2ce0-4845-aa02-105248c0fb1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461b5cf-00e4-45b5-a42f-25b05a615c23}" ma:internalName="TaxCatchAll" ma:showField="CatchAllData" ma:web="74429d81-2ce0-4845-aa02-105248c0fb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429d81-2ce0-4845-aa02-105248c0fb1f" xsi:nil="true"/>
    <lcf76f155ced4ddcb4097134ff3c332f xmlns="2315353a-76aa-485f-9240-2f90e0779d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FDAD972-D0AF-4B47-8450-70EA97240613}"/>
</file>

<file path=customXml/itemProps2.xml><?xml version="1.0" encoding="utf-8"?>
<ds:datastoreItem xmlns:ds="http://schemas.openxmlformats.org/officeDocument/2006/customXml" ds:itemID="{F407985E-B9A5-4530-8BAD-30733711F8CE}"/>
</file>

<file path=customXml/itemProps3.xml><?xml version="1.0" encoding="utf-8"?>
<ds:datastoreItem xmlns:ds="http://schemas.openxmlformats.org/officeDocument/2006/customXml" ds:itemID="{6832430A-ED5A-411F-8E97-B885B257252A}"/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Ruimte voor titel van de presentatie</dc:title>
  <dc:creator>Nijsse, Sophie</dc:creator>
  <cp:revision>15</cp:revision>
  <dcterms:created xsi:type="dcterms:W3CDTF">2023-07-04T07:17:32Z</dcterms:created>
  <dcterms:modified xsi:type="dcterms:W3CDTF">2026-09-10T12:24:17Z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2023-07-04T00:00:00Z</vt:filetime>
  </property>
  <property fmtid="{D5CDD505-2E9C-101B-9397-08002B2CF9AE}" pid="3" name="Creator">
    <vt:lpwstr>Adobe InDesign 18.4 (Macintosh)</vt:lpwstr>
  </property>
  <property fmtid="{D5CDD505-2E9C-101B-9397-08002B2CF9AE}" pid="4" name="LastSaved">
    <vt:filetime>2023-07-04T00:00:00Z</vt:filetime>
  </property>
  <property fmtid="{D5CDD505-2E9C-101B-9397-08002B2CF9AE}" pid="5" name="Producer">
    <vt:lpwstr>Adobe PDF Library 17.0</vt:lpwstr>
  </property>
  <property fmtid="{D5CDD505-2E9C-101B-9397-08002B2CF9AE}" pid="6" name="MSIP_Label_3aac0ad3-18d9-49e9-a80d-c985041778ba_Enabled">
    <vt:lpwstr>true</vt:lpwstr>
  </property>
  <property fmtid="{D5CDD505-2E9C-101B-9397-08002B2CF9AE}" pid="7" name="MSIP_Label_3aac0ad3-18d9-49e9-a80d-c985041778ba_SetDate">
    <vt:lpwstr>2023-07-06T11:12:43Z</vt:lpwstr>
  </property>
  <property fmtid="{D5CDD505-2E9C-101B-9397-08002B2CF9AE}" pid="8" name="MSIP_Label_3aac0ad3-18d9-49e9-a80d-c985041778ba_Method">
    <vt:lpwstr>Standard</vt:lpwstr>
  </property>
  <property fmtid="{D5CDD505-2E9C-101B-9397-08002B2CF9AE}" pid="9" name="MSIP_Label_3aac0ad3-18d9-49e9-a80d-c985041778ba_Name">
    <vt:lpwstr>General Business</vt:lpwstr>
  </property>
  <property fmtid="{D5CDD505-2E9C-101B-9397-08002B2CF9AE}" pid="10" name="MSIP_Label_3aac0ad3-18d9-49e9-a80d-c985041778ba_SiteId">
    <vt:lpwstr>c3e32f53-cb7f-4809-968d-1cc4ccc785fe</vt:lpwstr>
  </property>
  <property fmtid="{D5CDD505-2E9C-101B-9397-08002B2CF9AE}" pid="11" name="MSIP_Label_3aac0ad3-18d9-49e9-a80d-c985041778ba_ActionId">
    <vt:lpwstr>e992f847-0d9d-4280-98ca-f75da16416f5</vt:lpwstr>
  </property>
  <property fmtid="{D5CDD505-2E9C-101B-9397-08002B2CF9AE}" pid="12" name="MSIP_Label_3aac0ad3-18d9-49e9-a80d-c985041778ba_ContentBits">
    <vt:lpwstr>2</vt:lpwstr>
  </property>
  <property fmtid="{D5CDD505-2E9C-101B-9397-08002B2CF9AE}" pid="13" name="ContentTypeId">
    <vt:lpwstr>0x0101004B5D3DCF470E2844804DADCC1056FE2E</vt:lpwstr>
  </property>
</Properties>
</file>