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notesSlides/notesSlide11.xml" ContentType="application/vnd.openxmlformats-officedocument.presentationml.notesSlide+xml"/>
  <Override PartName="/docProps/app.xml" ContentType="application/vnd.openxmlformats-officedocument.extended-properties+xml"/>
  <Override PartName="/docProps/core.xml" ContentType="application/vnd.openxmlformats-package.core-properties+xml"/>
  <Override PartName="/ppt/slides/slide2.xml" ContentType="application/vnd.openxmlformats-officedocument.presentationml.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slides/slide7.xml" ContentType="application/vnd.openxmlformats-officedocument.presentationml.slide+xml"/>
  <Override PartName="/ppt/notesMasters/notesMaster1.xml" ContentType="application/vnd.openxmlformats-officedocument.presentationml.notesMaster+xml"/>
  <Override PartName="/ppt/viewProps.xml" ContentType="application/vnd.openxmlformats-officedocument.presentationml.viewProps+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slides/slide1.xml" ContentType="application/vnd.openxmlformats-officedocument.presentationml.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changesInfos/changesInfo1.xml" ContentType="application/vnd.ms-powerpoint.changesinfo+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69" r:id="rId3"/>
    <p:sldId id="268" r:id="rId4"/>
    <p:sldId id="279" r:id="rId5"/>
    <p:sldId id="257" r:id="rId6"/>
    <p:sldId id="258" r:id="rId7"/>
    <p:sldId id="270" r:id="rId8"/>
    <p:sldId id="259" r:id="rId9"/>
    <p:sldId id="281" r:id="rId10"/>
    <p:sldId id="282" r:id="rId11"/>
    <p:sldId id="260" r:id="rId12"/>
    <p:sldId id="261" r:id="rId13"/>
    <p:sldId id="262" r:id="rId14"/>
    <p:sldId id="263" r:id="rId15"/>
    <p:sldId id="278" r:id="rId16"/>
    <p:sldId id="267" r:id="rId17"/>
    <p:sldId id="264" r:id="rId18"/>
    <p:sldId id="280" r:id="rId19"/>
    <p:sldId id="265" r:id="rId20"/>
  </p:sldIdLst>
  <p:sldSz cx="12192000" cy="6858000"/>
  <p:notesSz cx="6735763" cy="986631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E2EA26-E539-4A8A-BF7C-B9F7B366DDA1}" v="2" dt="2026-09-22T10:15:54.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6" d="100"/>
          <a:sy n="56" d="100"/>
        </p:scale>
        <p:origin x="84" y="7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 Id="rId3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zanne de Feijter" userId="bf050508-dba1-4b5b-89f8-0aead6d4ece5" providerId="ADAL" clId="{4AD97B10-6366-4FB7-9A9A-6980BC27F008}"/>
    <pc:docChg chg="undo custSel addSld delSld modSld sldOrd modNotesMaster">
      <pc:chgData name="Suzanne de Feijter" userId="bf050508-dba1-4b5b-89f8-0aead6d4ece5" providerId="ADAL" clId="{4AD97B10-6366-4FB7-9A9A-6980BC27F008}" dt="2026-09-22T10:35:39.678" v="916" actId="20577"/>
      <pc:docMkLst>
        <pc:docMk/>
      </pc:docMkLst>
      <pc:sldChg chg="addSp modSp mod modNotes">
        <pc:chgData name="Suzanne de Feijter" userId="bf050508-dba1-4b5b-89f8-0aead6d4ece5" providerId="ADAL" clId="{4AD97B10-6366-4FB7-9A9A-6980BC27F008}" dt="2026-09-21T13:48:45.091" v="743" actId="14100"/>
        <pc:sldMkLst>
          <pc:docMk/>
          <pc:sldMk cId="0" sldId="256"/>
        </pc:sldMkLst>
        <pc:spChg chg="mod">
          <ac:chgData name="Suzanne de Feijter" userId="bf050508-dba1-4b5b-89f8-0aead6d4ece5" providerId="ADAL" clId="{4AD97B10-6366-4FB7-9A9A-6980BC27F008}" dt="2026-09-21T09:16:28.403" v="129" actId="1076"/>
          <ac:spMkLst>
            <pc:docMk/>
            <pc:sldMk cId="0" sldId="256"/>
            <ac:spMk id="4" creationId="{00000000-0000-0000-0000-000000000000}"/>
          </ac:spMkLst>
        </pc:spChg>
        <pc:spChg chg="mod">
          <ac:chgData name="Suzanne de Feijter" userId="bf050508-dba1-4b5b-89f8-0aead6d4ece5" providerId="ADAL" clId="{4AD97B10-6366-4FB7-9A9A-6980BC27F008}" dt="2026-09-21T09:17:57.801" v="368" actId="20577"/>
          <ac:spMkLst>
            <pc:docMk/>
            <pc:sldMk cId="0" sldId="256"/>
            <ac:spMk id="6" creationId="{00000000-0000-0000-0000-000000000000}"/>
          </ac:spMkLst>
        </pc:spChg>
        <pc:spChg chg="mod">
          <ac:chgData name="Suzanne de Feijter" userId="bf050508-dba1-4b5b-89f8-0aead6d4ece5" providerId="ADAL" clId="{4AD97B10-6366-4FB7-9A9A-6980BC27F008}" dt="2026-09-21T13:48:31.327" v="741" actId="1076"/>
          <ac:spMkLst>
            <pc:docMk/>
            <pc:sldMk cId="0" sldId="256"/>
            <ac:spMk id="8" creationId="{00000000-0000-0000-0000-000000000000}"/>
          </ac:spMkLst>
        </pc:spChg>
        <pc:spChg chg="mod">
          <ac:chgData name="Suzanne de Feijter" userId="bf050508-dba1-4b5b-89f8-0aead6d4ece5" providerId="ADAL" clId="{4AD97B10-6366-4FB7-9A9A-6980BC27F008}" dt="2026-09-21T13:48:45.091" v="743" actId="14100"/>
          <ac:spMkLst>
            <pc:docMk/>
            <pc:sldMk cId="0" sldId="256"/>
            <ac:spMk id="9" creationId="{00000000-0000-0000-0000-000000000000}"/>
          </ac:spMkLst>
        </pc:spChg>
        <pc:picChg chg="add">
          <ac:chgData name="Suzanne de Feijter" userId="bf050508-dba1-4b5b-89f8-0aead6d4ece5" providerId="ADAL" clId="{4AD97B10-6366-4FB7-9A9A-6980BC27F008}" dt="2026-09-21T13:37:53.793" v="737" actId="26606"/>
          <ac:picMkLst>
            <pc:docMk/>
            <pc:sldMk cId="0" sldId="256"/>
            <ac:picMk id="10" creationId="{00000000-0000-0000-0000-000000000000}"/>
          </ac:picMkLst>
        </pc:picChg>
      </pc:sldChg>
      <pc:sldChg chg="addSp modSp mod modNotes">
        <pc:chgData name="Suzanne de Feijter" userId="bf050508-dba1-4b5b-89f8-0aead6d4ece5" providerId="ADAL" clId="{4AD97B10-6366-4FB7-9A9A-6980BC27F008}" dt="2026-09-22T10:14:27.427" v="846" actId="26606"/>
        <pc:sldMkLst>
          <pc:docMk/>
          <pc:sldMk cId="0" sldId="257"/>
        </pc:sldMkLst>
        <pc:spChg chg="mod">
          <ac:chgData name="Suzanne de Feijter" userId="bf050508-dba1-4b5b-89f8-0aead6d4ece5" providerId="ADAL" clId="{4AD97B10-6366-4FB7-9A9A-6980BC27F008}" dt="2026-09-21T13:37:53.793" v="737" actId="26606"/>
          <ac:spMkLst>
            <pc:docMk/>
            <pc:sldMk cId="0" sldId="257"/>
            <ac:spMk id="3" creationId="{00000000-0000-0000-0000-000000000000}"/>
          </ac:spMkLst>
        </pc:spChg>
        <pc:spChg chg="mod">
          <ac:chgData name="Suzanne de Feijter" userId="bf050508-dba1-4b5b-89f8-0aead6d4ece5" providerId="ADAL" clId="{4AD97B10-6366-4FB7-9A9A-6980BC27F008}" dt="2026-09-21T09:25:56.667" v="387" actId="20577"/>
          <ac:spMkLst>
            <pc:docMk/>
            <pc:sldMk cId="0" sldId="257"/>
            <ac:spMk id="6" creationId="{00000000-0000-0000-0000-000000000000}"/>
          </ac:spMkLst>
        </pc:spChg>
        <pc:spChg chg="mod">
          <ac:chgData name="Suzanne de Feijter" userId="bf050508-dba1-4b5b-89f8-0aead6d4ece5" providerId="ADAL" clId="{4AD97B10-6366-4FB7-9A9A-6980BC27F008}" dt="2026-09-21T13:37:53.857" v="738" actId="27636"/>
          <ac:spMkLst>
            <pc:docMk/>
            <pc:sldMk cId="0" sldId="257"/>
            <ac:spMk id="25" creationId="{00000000-0000-0000-0000-000000000000}"/>
          </ac:spMkLst>
        </pc:spChg>
        <pc:spChg chg="mod">
          <ac:chgData name="Suzanne de Feijter" userId="bf050508-dba1-4b5b-89f8-0aead6d4ece5" providerId="ADAL" clId="{4AD97B10-6366-4FB7-9A9A-6980BC27F008}" dt="2026-09-22T10:14:27.427" v="846" actId="26606"/>
          <ac:spMkLst>
            <pc:docMk/>
            <pc:sldMk cId="0" sldId="257"/>
            <ac:spMk id="28" creationId="{00000000-0000-0000-0000-000000000000}"/>
          </ac:spMkLst>
        </pc:spChg>
        <pc:picChg chg="add">
          <ac:chgData name="Suzanne de Feijter" userId="bf050508-dba1-4b5b-89f8-0aead6d4ece5" providerId="ADAL" clId="{4AD97B10-6366-4FB7-9A9A-6980BC27F008}" dt="2026-09-21T09:04:53.609" v="121" actId="26606"/>
          <ac:picMkLst>
            <pc:docMk/>
            <pc:sldMk cId="0" sldId="257"/>
            <ac:picMk id="29" creationId="{00000000-0000-0000-0000-000000000000}"/>
          </ac:picMkLst>
        </pc:picChg>
      </pc:sldChg>
      <pc:sldChg chg="addSp modSp mod modNotes">
        <pc:chgData name="Suzanne de Feijter" userId="bf050508-dba1-4b5b-89f8-0aead6d4ece5" providerId="ADAL" clId="{4AD97B10-6366-4FB7-9A9A-6980BC27F008}" dt="2026-09-22T10:14:27.427" v="846" actId="26606"/>
        <pc:sldMkLst>
          <pc:docMk/>
          <pc:sldMk cId="0" sldId="258"/>
        </pc:sldMkLst>
        <pc:spChg chg="mod">
          <ac:chgData name="Suzanne de Feijter" userId="bf050508-dba1-4b5b-89f8-0aead6d4ece5" providerId="ADAL" clId="{4AD97B10-6366-4FB7-9A9A-6980BC27F008}" dt="2026-09-21T13:37:53.793" v="737" actId="26606"/>
          <ac:spMkLst>
            <pc:docMk/>
            <pc:sldMk cId="0" sldId="258"/>
            <ac:spMk id="3" creationId="{00000000-0000-0000-0000-000000000000}"/>
          </ac:spMkLst>
        </pc:spChg>
        <pc:spChg chg="mod">
          <ac:chgData name="Suzanne de Feijter" userId="bf050508-dba1-4b5b-89f8-0aead6d4ece5" providerId="ADAL" clId="{4AD97B10-6366-4FB7-9A9A-6980BC27F008}" dt="2026-09-21T09:30:43.433" v="469" actId="1076"/>
          <ac:spMkLst>
            <pc:docMk/>
            <pc:sldMk cId="0" sldId="258"/>
            <ac:spMk id="5" creationId="{00000000-0000-0000-0000-000000000000}"/>
          </ac:spMkLst>
        </pc:spChg>
        <pc:spChg chg="mod">
          <ac:chgData name="Suzanne de Feijter" userId="bf050508-dba1-4b5b-89f8-0aead6d4ece5" providerId="ADAL" clId="{4AD97B10-6366-4FB7-9A9A-6980BC27F008}" dt="2026-09-21T09:29:12.483" v="439" actId="20577"/>
          <ac:spMkLst>
            <pc:docMk/>
            <pc:sldMk cId="0" sldId="258"/>
            <ac:spMk id="8" creationId="{00000000-0000-0000-0000-000000000000}"/>
          </ac:spMkLst>
        </pc:spChg>
        <pc:spChg chg="mod">
          <ac:chgData name="Suzanne de Feijter" userId="bf050508-dba1-4b5b-89f8-0aead6d4ece5" providerId="ADAL" clId="{4AD97B10-6366-4FB7-9A9A-6980BC27F008}" dt="2026-09-14T08:23:47.482" v="83" actId="20577"/>
          <ac:spMkLst>
            <pc:docMk/>
            <pc:sldMk cId="0" sldId="258"/>
            <ac:spMk id="9" creationId="{00000000-0000-0000-0000-000000000000}"/>
          </ac:spMkLst>
        </pc:spChg>
        <pc:spChg chg="mod">
          <ac:chgData name="Suzanne de Feijter" userId="bf050508-dba1-4b5b-89f8-0aead6d4ece5" providerId="ADAL" clId="{4AD97B10-6366-4FB7-9A9A-6980BC27F008}" dt="2026-09-21T09:29:52.285" v="451" actId="6549"/>
          <ac:spMkLst>
            <pc:docMk/>
            <pc:sldMk cId="0" sldId="258"/>
            <ac:spMk id="10" creationId="{00000000-0000-0000-0000-000000000000}"/>
          </ac:spMkLst>
        </pc:spChg>
        <pc:spChg chg="mod">
          <ac:chgData name="Suzanne de Feijter" userId="bf050508-dba1-4b5b-89f8-0aead6d4ece5" providerId="ADAL" clId="{4AD97B10-6366-4FB7-9A9A-6980BC27F008}" dt="2026-09-21T09:30:48.719" v="474" actId="20577"/>
          <ac:spMkLst>
            <pc:docMk/>
            <pc:sldMk cId="0" sldId="258"/>
            <ac:spMk id="11" creationId="{00000000-0000-0000-0000-000000000000}"/>
          </ac:spMkLst>
        </pc:spChg>
        <pc:spChg chg="mod">
          <ac:chgData name="Suzanne de Feijter" userId="bf050508-dba1-4b5b-89f8-0aead6d4ece5" providerId="ADAL" clId="{4AD97B10-6366-4FB7-9A9A-6980BC27F008}" dt="2026-09-21T09:31:21.923" v="498" actId="6549"/>
          <ac:spMkLst>
            <pc:docMk/>
            <pc:sldMk cId="0" sldId="258"/>
            <ac:spMk id="13" creationId="{00000000-0000-0000-0000-000000000000}"/>
          </ac:spMkLst>
        </pc:spChg>
        <pc:spChg chg="mod">
          <ac:chgData name="Suzanne de Feijter" userId="bf050508-dba1-4b5b-89f8-0aead6d4ece5" providerId="ADAL" clId="{4AD97B10-6366-4FB7-9A9A-6980BC27F008}" dt="2026-09-14T08:23:28.317" v="79" actId="14100"/>
          <ac:spMkLst>
            <pc:docMk/>
            <pc:sldMk cId="0" sldId="258"/>
            <ac:spMk id="14" creationId="{00000000-0000-0000-0000-000000000000}"/>
          </ac:spMkLst>
        </pc:spChg>
        <pc:spChg chg="mod">
          <ac:chgData name="Suzanne de Feijter" userId="bf050508-dba1-4b5b-89f8-0aead6d4ece5" providerId="ADAL" clId="{4AD97B10-6366-4FB7-9A9A-6980BC27F008}" dt="2026-09-21T09:28:32.925" v="438" actId="20577"/>
          <ac:spMkLst>
            <pc:docMk/>
            <pc:sldMk cId="0" sldId="258"/>
            <ac:spMk id="16" creationId="{00000000-0000-0000-0000-000000000000}"/>
          </ac:spMkLst>
        </pc:spChg>
        <pc:spChg chg="mod">
          <ac:chgData name="Suzanne de Feijter" userId="bf050508-dba1-4b5b-89f8-0aead6d4ece5" providerId="ADAL" clId="{4AD97B10-6366-4FB7-9A9A-6980BC27F008}" dt="2026-09-21T09:28:19.655" v="435" actId="14100"/>
          <ac:spMkLst>
            <pc:docMk/>
            <pc:sldMk cId="0" sldId="258"/>
            <ac:spMk id="17" creationId="{00000000-0000-0000-0000-000000000000}"/>
          </ac:spMkLst>
        </pc:spChg>
        <pc:spChg chg="mod">
          <ac:chgData name="Suzanne de Feijter" userId="bf050508-dba1-4b5b-89f8-0aead6d4ece5" providerId="ADAL" clId="{4AD97B10-6366-4FB7-9A9A-6980BC27F008}" dt="2026-09-22T10:14:27.427" v="846" actId="26606"/>
          <ac:spMkLst>
            <pc:docMk/>
            <pc:sldMk cId="0" sldId="258"/>
            <ac:spMk id="20" creationId="{00000000-0000-0000-0000-000000000000}"/>
          </ac:spMkLst>
        </pc:spChg>
        <pc:picChg chg="add">
          <ac:chgData name="Suzanne de Feijter" userId="bf050508-dba1-4b5b-89f8-0aead6d4ece5" providerId="ADAL" clId="{4AD97B10-6366-4FB7-9A9A-6980BC27F008}" dt="2026-09-21T09:04:53.609" v="121" actId="26606"/>
          <ac:picMkLst>
            <pc:docMk/>
            <pc:sldMk cId="0" sldId="258"/>
            <ac:picMk id="21" creationId="{00000000-0000-0000-0000-000000000000}"/>
          </ac:picMkLst>
        </pc:picChg>
      </pc:sldChg>
      <pc:sldChg chg="addSp modSp mod modNotes">
        <pc:chgData name="Suzanne de Feijter" userId="bf050508-dba1-4b5b-89f8-0aead6d4ece5" providerId="ADAL" clId="{4AD97B10-6366-4FB7-9A9A-6980BC27F008}" dt="2026-09-22T10:14:27.427" v="846" actId="26606"/>
        <pc:sldMkLst>
          <pc:docMk/>
          <pc:sldMk cId="0" sldId="259"/>
        </pc:sldMkLst>
        <pc:spChg chg="mod">
          <ac:chgData name="Suzanne de Feijter" userId="bf050508-dba1-4b5b-89f8-0aead6d4ece5" providerId="ADAL" clId="{4AD97B10-6366-4FB7-9A9A-6980BC27F008}" dt="2026-09-21T13:37:53.793" v="737" actId="26606"/>
          <ac:spMkLst>
            <pc:docMk/>
            <pc:sldMk cId="0" sldId="259"/>
            <ac:spMk id="3" creationId="{00000000-0000-0000-0000-000000000000}"/>
          </ac:spMkLst>
        </pc:spChg>
        <pc:spChg chg="mod">
          <ac:chgData name="Suzanne de Feijter" userId="bf050508-dba1-4b5b-89f8-0aead6d4ece5" providerId="ADAL" clId="{4AD97B10-6366-4FB7-9A9A-6980BC27F008}" dt="2026-09-14T08:19:02.822" v="73" actId="1076"/>
          <ac:spMkLst>
            <pc:docMk/>
            <pc:sldMk cId="0" sldId="259"/>
            <ac:spMk id="5" creationId="{00000000-0000-0000-0000-000000000000}"/>
          </ac:spMkLst>
        </pc:spChg>
        <pc:spChg chg="mod">
          <ac:chgData name="Suzanne de Feijter" userId="bf050508-dba1-4b5b-89f8-0aead6d4ece5" providerId="ADAL" clId="{4AD97B10-6366-4FB7-9A9A-6980BC27F008}" dt="2026-09-21T09:58:19.322" v="508" actId="255"/>
          <ac:spMkLst>
            <pc:docMk/>
            <pc:sldMk cId="0" sldId="259"/>
            <ac:spMk id="8" creationId="{00000000-0000-0000-0000-000000000000}"/>
          </ac:spMkLst>
        </pc:spChg>
        <pc:spChg chg="mod">
          <ac:chgData name="Suzanne de Feijter" userId="bf050508-dba1-4b5b-89f8-0aead6d4ece5" providerId="ADAL" clId="{4AD97B10-6366-4FB7-9A9A-6980BC27F008}" dt="2026-09-21T11:35:02.529" v="580" actId="255"/>
          <ac:spMkLst>
            <pc:docMk/>
            <pc:sldMk cId="0" sldId="259"/>
            <ac:spMk id="12" creationId="{00000000-0000-0000-0000-000000000000}"/>
          </ac:spMkLst>
        </pc:spChg>
        <pc:spChg chg="mod">
          <ac:chgData name="Suzanne de Feijter" userId="bf050508-dba1-4b5b-89f8-0aead6d4ece5" providerId="ADAL" clId="{4AD97B10-6366-4FB7-9A9A-6980BC27F008}" dt="2026-09-21T09:58:30.969" v="509" actId="255"/>
          <ac:spMkLst>
            <pc:docMk/>
            <pc:sldMk cId="0" sldId="259"/>
            <ac:spMk id="16" creationId="{00000000-0000-0000-0000-000000000000}"/>
          </ac:spMkLst>
        </pc:spChg>
        <pc:spChg chg="mod">
          <ac:chgData name="Suzanne de Feijter" userId="bf050508-dba1-4b5b-89f8-0aead6d4ece5" providerId="ADAL" clId="{4AD97B10-6366-4FB7-9A9A-6980BC27F008}" dt="2026-09-21T11:35:06.999" v="581" actId="20577"/>
          <ac:spMkLst>
            <pc:docMk/>
            <pc:sldMk cId="0" sldId="259"/>
            <ac:spMk id="20" creationId="{00000000-0000-0000-0000-000000000000}"/>
          </ac:spMkLst>
        </pc:spChg>
        <pc:spChg chg="mod">
          <ac:chgData name="Suzanne de Feijter" userId="bf050508-dba1-4b5b-89f8-0aead6d4ece5" providerId="ADAL" clId="{4AD97B10-6366-4FB7-9A9A-6980BC27F008}" dt="2026-09-21T13:37:53.793" v="737" actId="26606"/>
          <ac:spMkLst>
            <pc:docMk/>
            <pc:sldMk cId="0" sldId="259"/>
            <ac:spMk id="22" creationId="{00000000-0000-0000-0000-000000000000}"/>
          </ac:spMkLst>
        </pc:spChg>
        <pc:spChg chg="mod">
          <ac:chgData name="Suzanne de Feijter" userId="bf050508-dba1-4b5b-89f8-0aead6d4ece5" providerId="ADAL" clId="{4AD97B10-6366-4FB7-9A9A-6980BC27F008}" dt="2026-09-22T10:14:27.427" v="846" actId="26606"/>
          <ac:spMkLst>
            <pc:docMk/>
            <pc:sldMk cId="0" sldId="259"/>
            <ac:spMk id="25" creationId="{00000000-0000-0000-0000-000000000000}"/>
          </ac:spMkLst>
        </pc:spChg>
        <pc:picChg chg="add">
          <ac:chgData name="Suzanne de Feijter" userId="bf050508-dba1-4b5b-89f8-0aead6d4ece5" providerId="ADAL" clId="{4AD97B10-6366-4FB7-9A9A-6980BC27F008}" dt="2026-09-21T09:04:53.609" v="121" actId="26606"/>
          <ac:picMkLst>
            <pc:docMk/>
            <pc:sldMk cId="0" sldId="259"/>
            <ac:picMk id="26" creationId="{00000000-0000-0000-0000-000000000000}"/>
          </ac:picMkLst>
        </pc:picChg>
      </pc:sldChg>
      <pc:sldChg chg="addSp modSp mod modNotes">
        <pc:chgData name="Suzanne de Feijter" userId="bf050508-dba1-4b5b-89f8-0aead6d4ece5" providerId="ADAL" clId="{4AD97B10-6366-4FB7-9A9A-6980BC27F008}" dt="2026-09-22T10:14:27.427" v="846" actId="26606"/>
        <pc:sldMkLst>
          <pc:docMk/>
          <pc:sldMk cId="0" sldId="260"/>
        </pc:sldMkLst>
        <pc:spChg chg="mod">
          <ac:chgData name="Suzanne de Feijter" userId="bf050508-dba1-4b5b-89f8-0aead6d4ece5" providerId="ADAL" clId="{4AD97B10-6366-4FB7-9A9A-6980BC27F008}" dt="2026-09-21T13:37:53.793" v="737" actId="26606"/>
          <ac:spMkLst>
            <pc:docMk/>
            <pc:sldMk cId="0" sldId="260"/>
            <ac:spMk id="3" creationId="{00000000-0000-0000-0000-000000000000}"/>
          </ac:spMkLst>
        </pc:spChg>
        <pc:spChg chg="mod">
          <ac:chgData name="Suzanne de Feijter" userId="bf050508-dba1-4b5b-89f8-0aead6d4ece5" providerId="ADAL" clId="{4AD97B10-6366-4FB7-9A9A-6980BC27F008}" dt="2026-09-21T13:37:53.793" v="737" actId="26606"/>
          <ac:spMkLst>
            <pc:docMk/>
            <pc:sldMk cId="0" sldId="260"/>
            <ac:spMk id="7" creationId="{00000000-0000-0000-0000-000000000000}"/>
          </ac:spMkLst>
        </pc:spChg>
        <pc:spChg chg="mod">
          <ac:chgData name="Suzanne de Feijter" userId="bf050508-dba1-4b5b-89f8-0aead6d4ece5" providerId="ADAL" clId="{4AD97B10-6366-4FB7-9A9A-6980BC27F008}" dt="2026-09-21T13:37:53.793" v="737" actId="26606"/>
          <ac:spMkLst>
            <pc:docMk/>
            <pc:sldMk cId="0" sldId="260"/>
            <ac:spMk id="10" creationId="{00000000-0000-0000-0000-000000000000}"/>
          </ac:spMkLst>
        </pc:spChg>
        <pc:spChg chg="mod">
          <ac:chgData name="Suzanne de Feijter" userId="bf050508-dba1-4b5b-89f8-0aead6d4ece5" providerId="ADAL" clId="{4AD97B10-6366-4FB7-9A9A-6980BC27F008}" dt="2026-09-21T13:37:53.793" v="737" actId="26606"/>
          <ac:spMkLst>
            <pc:docMk/>
            <pc:sldMk cId="0" sldId="260"/>
            <ac:spMk id="13" creationId="{00000000-0000-0000-0000-000000000000}"/>
          </ac:spMkLst>
        </pc:spChg>
        <pc:spChg chg="mod">
          <ac:chgData name="Suzanne de Feijter" userId="bf050508-dba1-4b5b-89f8-0aead6d4ece5" providerId="ADAL" clId="{4AD97B10-6366-4FB7-9A9A-6980BC27F008}" dt="2026-09-21T13:37:53.793" v="737" actId="26606"/>
          <ac:spMkLst>
            <pc:docMk/>
            <pc:sldMk cId="0" sldId="260"/>
            <ac:spMk id="22" creationId="{00000000-0000-0000-0000-000000000000}"/>
          </ac:spMkLst>
        </pc:spChg>
        <pc:spChg chg="mod">
          <ac:chgData name="Suzanne de Feijter" userId="bf050508-dba1-4b5b-89f8-0aead6d4ece5" providerId="ADAL" clId="{4AD97B10-6366-4FB7-9A9A-6980BC27F008}" dt="2026-09-21T13:37:53.793" v="737" actId="26606"/>
          <ac:spMkLst>
            <pc:docMk/>
            <pc:sldMk cId="0" sldId="260"/>
            <ac:spMk id="25" creationId="{00000000-0000-0000-0000-000000000000}"/>
          </ac:spMkLst>
        </pc:spChg>
        <pc:spChg chg="mod ord">
          <ac:chgData name="Suzanne de Feijter" userId="bf050508-dba1-4b5b-89f8-0aead6d4ece5" providerId="ADAL" clId="{4AD97B10-6366-4FB7-9A9A-6980BC27F008}" dt="2026-09-21T12:16:30.497" v="592" actId="26606"/>
          <ac:spMkLst>
            <pc:docMk/>
            <pc:sldMk cId="0" sldId="260"/>
            <ac:spMk id="27" creationId="{00000000-0000-0000-0000-000000000000}"/>
          </ac:spMkLst>
        </pc:spChg>
        <pc:spChg chg="mod ord">
          <ac:chgData name="Suzanne de Feijter" userId="bf050508-dba1-4b5b-89f8-0aead6d4ece5" providerId="ADAL" clId="{4AD97B10-6366-4FB7-9A9A-6980BC27F008}" dt="2026-09-21T13:37:53.793" v="737" actId="26606"/>
          <ac:spMkLst>
            <pc:docMk/>
            <pc:sldMk cId="0" sldId="260"/>
            <ac:spMk id="28" creationId="{00000000-0000-0000-0000-000000000000}"/>
          </ac:spMkLst>
        </pc:spChg>
        <pc:spChg chg="mod ord">
          <ac:chgData name="Suzanne de Feijter" userId="bf050508-dba1-4b5b-89f8-0aead6d4ece5" providerId="ADAL" clId="{4AD97B10-6366-4FB7-9A9A-6980BC27F008}" dt="2026-09-21T12:16:30.497" v="592" actId="26606"/>
          <ac:spMkLst>
            <pc:docMk/>
            <pc:sldMk cId="0" sldId="260"/>
            <ac:spMk id="29" creationId="{00000000-0000-0000-0000-000000000000}"/>
          </ac:spMkLst>
        </pc:spChg>
        <pc:spChg chg="ord">
          <ac:chgData name="Suzanne de Feijter" userId="bf050508-dba1-4b5b-89f8-0aead6d4ece5" providerId="ADAL" clId="{4AD97B10-6366-4FB7-9A9A-6980BC27F008}" dt="2026-09-21T12:16:30.497" v="592" actId="26606"/>
          <ac:spMkLst>
            <pc:docMk/>
            <pc:sldMk cId="0" sldId="260"/>
            <ac:spMk id="30" creationId="{00000000-0000-0000-0000-000000000000}"/>
          </ac:spMkLst>
        </pc:spChg>
        <pc:spChg chg="mod ord">
          <ac:chgData name="Suzanne de Feijter" userId="bf050508-dba1-4b5b-89f8-0aead6d4ece5" providerId="ADAL" clId="{4AD97B10-6366-4FB7-9A9A-6980BC27F008}" dt="2026-09-21T13:37:53.793" v="737" actId="26606"/>
          <ac:spMkLst>
            <pc:docMk/>
            <pc:sldMk cId="0" sldId="260"/>
            <ac:spMk id="31" creationId="{00000000-0000-0000-0000-000000000000}"/>
          </ac:spMkLst>
        </pc:spChg>
        <pc:spChg chg="mod">
          <ac:chgData name="Suzanne de Feijter" userId="bf050508-dba1-4b5b-89f8-0aead6d4ece5" providerId="ADAL" clId="{4AD97B10-6366-4FB7-9A9A-6980BC27F008}" dt="2026-09-21T12:16:30.497" v="592" actId="26606"/>
          <ac:spMkLst>
            <pc:docMk/>
            <pc:sldMk cId="0" sldId="260"/>
            <ac:spMk id="33" creationId="{00000000-0000-0000-0000-000000000000}"/>
          </ac:spMkLst>
        </pc:spChg>
        <pc:spChg chg="mod">
          <ac:chgData name="Suzanne de Feijter" userId="bf050508-dba1-4b5b-89f8-0aead6d4ece5" providerId="ADAL" clId="{4AD97B10-6366-4FB7-9A9A-6980BC27F008}" dt="2026-09-21T13:37:53.793" v="737" actId="26606"/>
          <ac:spMkLst>
            <pc:docMk/>
            <pc:sldMk cId="0" sldId="260"/>
            <ac:spMk id="34" creationId="{00000000-0000-0000-0000-000000000000}"/>
          </ac:spMkLst>
        </pc:spChg>
        <pc:spChg chg="mod">
          <ac:chgData name="Suzanne de Feijter" userId="bf050508-dba1-4b5b-89f8-0aead6d4ece5" providerId="ADAL" clId="{4AD97B10-6366-4FB7-9A9A-6980BC27F008}" dt="2026-09-22T10:14:27.427" v="846" actId="26606"/>
          <ac:spMkLst>
            <pc:docMk/>
            <pc:sldMk cId="0" sldId="260"/>
            <ac:spMk id="37" creationId="{00000000-0000-0000-0000-000000000000}"/>
          </ac:spMkLst>
        </pc:spChg>
        <pc:picChg chg="mod ord">
          <ac:chgData name="Suzanne de Feijter" userId="bf050508-dba1-4b5b-89f8-0aead6d4ece5" providerId="ADAL" clId="{4AD97B10-6366-4FB7-9A9A-6980BC27F008}" dt="2026-09-21T12:16:30.497" v="592" actId="26606"/>
          <ac:picMkLst>
            <pc:docMk/>
            <pc:sldMk cId="0" sldId="260"/>
            <ac:picMk id="26" creationId="{00000000-0000-0000-0000-000000000000}"/>
          </ac:picMkLst>
        </pc:picChg>
        <pc:picChg chg="mod">
          <ac:chgData name="Suzanne de Feijter" userId="bf050508-dba1-4b5b-89f8-0aead6d4ece5" providerId="ADAL" clId="{4AD97B10-6366-4FB7-9A9A-6980BC27F008}" dt="2026-09-21T12:16:30.497" v="592" actId="26606"/>
          <ac:picMkLst>
            <pc:docMk/>
            <pc:sldMk cId="0" sldId="260"/>
            <ac:picMk id="32" creationId="{00000000-0000-0000-0000-000000000000}"/>
          </ac:picMkLst>
        </pc:picChg>
        <pc:picChg chg="add">
          <ac:chgData name="Suzanne de Feijter" userId="bf050508-dba1-4b5b-89f8-0aead6d4ece5" providerId="ADAL" clId="{4AD97B10-6366-4FB7-9A9A-6980BC27F008}" dt="2026-09-21T09:04:53.609" v="121" actId="26606"/>
          <ac:picMkLst>
            <pc:docMk/>
            <pc:sldMk cId="0" sldId="260"/>
            <ac:picMk id="38" creationId="{00000000-0000-0000-0000-000000000000}"/>
          </ac:picMkLst>
        </pc:picChg>
      </pc:sldChg>
      <pc:sldChg chg="addSp modSp mod modNotes">
        <pc:chgData name="Suzanne de Feijter" userId="bf050508-dba1-4b5b-89f8-0aead6d4ece5" providerId="ADAL" clId="{4AD97B10-6366-4FB7-9A9A-6980BC27F008}" dt="2026-09-22T10:14:27.427" v="846" actId="26606"/>
        <pc:sldMkLst>
          <pc:docMk/>
          <pc:sldMk cId="0" sldId="261"/>
        </pc:sldMkLst>
        <pc:spChg chg="mod">
          <ac:chgData name="Suzanne de Feijter" userId="bf050508-dba1-4b5b-89f8-0aead6d4ece5" providerId="ADAL" clId="{4AD97B10-6366-4FB7-9A9A-6980BC27F008}" dt="2026-09-21T13:37:53.793" v="737" actId="26606"/>
          <ac:spMkLst>
            <pc:docMk/>
            <pc:sldMk cId="0" sldId="261"/>
            <ac:spMk id="3" creationId="{00000000-0000-0000-0000-000000000000}"/>
          </ac:spMkLst>
        </pc:spChg>
        <pc:spChg chg="mod">
          <ac:chgData name="Suzanne de Feijter" userId="bf050508-dba1-4b5b-89f8-0aead6d4ece5" providerId="ADAL" clId="{4AD97B10-6366-4FB7-9A9A-6980BC27F008}" dt="2026-09-14T08:24:46.865" v="86" actId="20577"/>
          <ac:spMkLst>
            <pc:docMk/>
            <pc:sldMk cId="0" sldId="261"/>
            <ac:spMk id="19" creationId="{00000000-0000-0000-0000-000000000000}"/>
          </ac:spMkLst>
        </pc:spChg>
        <pc:spChg chg="mod">
          <ac:chgData name="Suzanne de Feijter" userId="bf050508-dba1-4b5b-89f8-0aead6d4ece5" providerId="ADAL" clId="{4AD97B10-6366-4FB7-9A9A-6980BC27F008}" dt="2026-09-22T10:14:27.427" v="846" actId="26606"/>
          <ac:spMkLst>
            <pc:docMk/>
            <pc:sldMk cId="0" sldId="261"/>
            <ac:spMk id="22" creationId="{00000000-0000-0000-0000-000000000000}"/>
          </ac:spMkLst>
        </pc:spChg>
        <pc:picChg chg="add">
          <ac:chgData name="Suzanne de Feijter" userId="bf050508-dba1-4b5b-89f8-0aead6d4ece5" providerId="ADAL" clId="{4AD97B10-6366-4FB7-9A9A-6980BC27F008}" dt="2026-09-21T09:04:53.609" v="121" actId="26606"/>
          <ac:picMkLst>
            <pc:docMk/>
            <pc:sldMk cId="0" sldId="261"/>
            <ac:picMk id="23" creationId="{00000000-0000-0000-0000-000000000000}"/>
          </ac:picMkLst>
        </pc:picChg>
      </pc:sldChg>
      <pc:sldChg chg="addSp modSp mod modNotes">
        <pc:chgData name="Suzanne de Feijter" userId="bf050508-dba1-4b5b-89f8-0aead6d4ece5" providerId="ADAL" clId="{4AD97B10-6366-4FB7-9A9A-6980BC27F008}" dt="2026-09-22T10:14:27.427" v="846" actId="26606"/>
        <pc:sldMkLst>
          <pc:docMk/>
          <pc:sldMk cId="0" sldId="262"/>
        </pc:sldMkLst>
        <pc:spChg chg="mod">
          <ac:chgData name="Suzanne de Feijter" userId="bf050508-dba1-4b5b-89f8-0aead6d4ece5" providerId="ADAL" clId="{4AD97B10-6366-4FB7-9A9A-6980BC27F008}" dt="2026-09-21T13:37:53.793" v="737" actId="26606"/>
          <ac:spMkLst>
            <pc:docMk/>
            <pc:sldMk cId="0" sldId="262"/>
            <ac:spMk id="3" creationId="{00000000-0000-0000-0000-000000000000}"/>
          </ac:spMkLst>
        </pc:spChg>
        <pc:spChg chg="mod">
          <ac:chgData name="Suzanne de Feijter" userId="bf050508-dba1-4b5b-89f8-0aead6d4ece5" providerId="ADAL" clId="{4AD97B10-6366-4FB7-9A9A-6980BC27F008}" dt="2026-09-21T11:37:17.427" v="582" actId="255"/>
          <ac:spMkLst>
            <pc:docMk/>
            <pc:sldMk cId="0" sldId="262"/>
            <ac:spMk id="7" creationId="{00000000-0000-0000-0000-000000000000}"/>
          </ac:spMkLst>
        </pc:spChg>
        <pc:spChg chg="mod">
          <ac:chgData name="Suzanne de Feijter" userId="bf050508-dba1-4b5b-89f8-0aead6d4ece5" providerId="ADAL" clId="{4AD97B10-6366-4FB7-9A9A-6980BC27F008}" dt="2026-09-21T11:37:31.609" v="584" actId="255"/>
          <ac:spMkLst>
            <pc:docMk/>
            <pc:sldMk cId="0" sldId="262"/>
            <ac:spMk id="10" creationId="{00000000-0000-0000-0000-000000000000}"/>
          </ac:spMkLst>
        </pc:spChg>
        <pc:spChg chg="mod">
          <ac:chgData name="Suzanne de Feijter" userId="bf050508-dba1-4b5b-89f8-0aead6d4ece5" providerId="ADAL" clId="{4AD97B10-6366-4FB7-9A9A-6980BC27F008}" dt="2026-09-21T11:37:23.620" v="583" actId="255"/>
          <ac:spMkLst>
            <pc:docMk/>
            <pc:sldMk cId="0" sldId="262"/>
            <ac:spMk id="13" creationId="{00000000-0000-0000-0000-000000000000}"/>
          </ac:spMkLst>
        </pc:spChg>
        <pc:spChg chg="mod">
          <ac:chgData name="Suzanne de Feijter" userId="bf050508-dba1-4b5b-89f8-0aead6d4ece5" providerId="ADAL" clId="{4AD97B10-6366-4FB7-9A9A-6980BC27F008}" dt="2026-09-21T11:37:37.276" v="585" actId="1076"/>
          <ac:spMkLst>
            <pc:docMk/>
            <pc:sldMk cId="0" sldId="262"/>
            <ac:spMk id="14" creationId="{00000000-0000-0000-0000-000000000000}"/>
          </ac:spMkLst>
        </pc:spChg>
        <pc:spChg chg="mod">
          <ac:chgData name="Suzanne de Feijter" userId="bf050508-dba1-4b5b-89f8-0aead6d4ece5" providerId="ADAL" clId="{4AD97B10-6366-4FB7-9A9A-6980BC27F008}" dt="2026-09-21T11:37:46.251" v="586" actId="255"/>
          <ac:spMkLst>
            <pc:docMk/>
            <pc:sldMk cId="0" sldId="262"/>
            <ac:spMk id="16" creationId="{00000000-0000-0000-0000-000000000000}"/>
          </ac:spMkLst>
        </pc:spChg>
        <pc:spChg chg="mod">
          <ac:chgData name="Suzanne de Feijter" userId="bf050508-dba1-4b5b-89f8-0aead6d4ece5" providerId="ADAL" clId="{4AD97B10-6366-4FB7-9A9A-6980BC27F008}" dt="2026-09-21T13:37:53.793" v="737" actId="26606"/>
          <ac:spMkLst>
            <pc:docMk/>
            <pc:sldMk cId="0" sldId="262"/>
            <ac:spMk id="18" creationId="{00000000-0000-0000-0000-000000000000}"/>
          </ac:spMkLst>
        </pc:spChg>
        <pc:spChg chg="mod">
          <ac:chgData name="Suzanne de Feijter" userId="bf050508-dba1-4b5b-89f8-0aead6d4ece5" providerId="ADAL" clId="{4AD97B10-6366-4FB7-9A9A-6980BC27F008}" dt="2026-09-22T10:14:27.427" v="846" actId="26606"/>
          <ac:spMkLst>
            <pc:docMk/>
            <pc:sldMk cId="0" sldId="262"/>
            <ac:spMk id="21" creationId="{00000000-0000-0000-0000-000000000000}"/>
          </ac:spMkLst>
        </pc:spChg>
        <pc:picChg chg="add">
          <ac:chgData name="Suzanne de Feijter" userId="bf050508-dba1-4b5b-89f8-0aead6d4ece5" providerId="ADAL" clId="{4AD97B10-6366-4FB7-9A9A-6980BC27F008}" dt="2026-09-21T09:04:53.609" v="121" actId="26606"/>
          <ac:picMkLst>
            <pc:docMk/>
            <pc:sldMk cId="0" sldId="262"/>
            <ac:picMk id="22" creationId="{00000000-0000-0000-0000-000000000000}"/>
          </ac:picMkLst>
        </pc:picChg>
      </pc:sldChg>
      <pc:sldChg chg="addSp delSp modSp mod modNotes">
        <pc:chgData name="Suzanne de Feijter" userId="bf050508-dba1-4b5b-89f8-0aead6d4ece5" providerId="ADAL" clId="{4AD97B10-6366-4FB7-9A9A-6980BC27F008}" dt="2026-09-22T10:14:27.427" v="846" actId="26606"/>
        <pc:sldMkLst>
          <pc:docMk/>
          <pc:sldMk cId="0" sldId="263"/>
        </pc:sldMkLst>
        <pc:spChg chg="mod">
          <ac:chgData name="Suzanne de Feijter" userId="bf050508-dba1-4b5b-89f8-0aead6d4ece5" providerId="ADAL" clId="{4AD97B10-6366-4FB7-9A9A-6980BC27F008}" dt="2026-09-21T13:37:53.793" v="737" actId="26606"/>
          <ac:spMkLst>
            <pc:docMk/>
            <pc:sldMk cId="0" sldId="263"/>
            <ac:spMk id="3" creationId="{00000000-0000-0000-0000-000000000000}"/>
          </ac:spMkLst>
        </pc:spChg>
        <pc:spChg chg="mod">
          <ac:chgData name="Suzanne de Feijter" userId="bf050508-dba1-4b5b-89f8-0aead6d4ece5" providerId="ADAL" clId="{4AD97B10-6366-4FB7-9A9A-6980BC27F008}" dt="2026-09-21T12:39:08.311" v="596" actId="20577"/>
          <ac:spMkLst>
            <pc:docMk/>
            <pc:sldMk cId="0" sldId="263"/>
            <ac:spMk id="4" creationId="{00000000-0000-0000-0000-000000000000}"/>
          </ac:spMkLst>
        </pc:spChg>
        <pc:spChg chg="mod">
          <ac:chgData name="Suzanne de Feijter" userId="bf050508-dba1-4b5b-89f8-0aead6d4ece5" providerId="ADAL" clId="{4AD97B10-6366-4FB7-9A9A-6980BC27F008}" dt="2026-09-21T11:43:11.669" v="588" actId="26606"/>
          <ac:spMkLst>
            <pc:docMk/>
            <pc:sldMk cId="0" sldId="263"/>
            <ac:spMk id="5" creationId="{00000000-0000-0000-0000-000000000000}"/>
          </ac:spMkLst>
        </pc:spChg>
        <pc:spChg chg="mod">
          <ac:chgData name="Suzanne de Feijter" userId="bf050508-dba1-4b5b-89f8-0aead6d4ece5" providerId="ADAL" clId="{4AD97B10-6366-4FB7-9A9A-6980BC27F008}" dt="2026-09-21T11:43:11.669" v="588" actId="26606"/>
          <ac:spMkLst>
            <pc:docMk/>
            <pc:sldMk cId="0" sldId="263"/>
            <ac:spMk id="7" creationId="{00000000-0000-0000-0000-000000000000}"/>
          </ac:spMkLst>
        </pc:spChg>
        <pc:spChg chg="mod">
          <ac:chgData name="Suzanne de Feijter" userId="bf050508-dba1-4b5b-89f8-0aead6d4ece5" providerId="ADAL" clId="{4AD97B10-6366-4FB7-9A9A-6980BC27F008}" dt="2026-09-21T11:43:11.669" v="588" actId="26606"/>
          <ac:spMkLst>
            <pc:docMk/>
            <pc:sldMk cId="0" sldId="263"/>
            <ac:spMk id="8" creationId="{00000000-0000-0000-0000-000000000000}"/>
          </ac:spMkLst>
        </pc:spChg>
        <pc:spChg chg="del mod">
          <ac:chgData name="Suzanne de Feijter" userId="bf050508-dba1-4b5b-89f8-0aead6d4ece5" providerId="ADAL" clId="{4AD97B10-6366-4FB7-9A9A-6980BC27F008}" dt="2026-09-21T11:43:11.669" v="588" actId="26606"/>
          <ac:spMkLst>
            <pc:docMk/>
            <pc:sldMk cId="0" sldId="263"/>
            <ac:spMk id="9" creationId="{00000000-0000-0000-0000-000000000000}"/>
          </ac:spMkLst>
        </pc:spChg>
        <pc:spChg chg="del">
          <ac:chgData name="Suzanne de Feijter" userId="bf050508-dba1-4b5b-89f8-0aead6d4ece5" providerId="ADAL" clId="{4AD97B10-6366-4FB7-9A9A-6980BC27F008}" dt="2026-09-21T11:43:11.669" v="588" actId="26606"/>
          <ac:spMkLst>
            <pc:docMk/>
            <pc:sldMk cId="0" sldId="263"/>
            <ac:spMk id="11" creationId="{00000000-0000-0000-0000-000000000000}"/>
          </ac:spMkLst>
        </pc:spChg>
        <pc:spChg chg="del mod">
          <ac:chgData name="Suzanne de Feijter" userId="bf050508-dba1-4b5b-89f8-0aead6d4ece5" providerId="ADAL" clId="{4AD97B10-6366-4FB7-9A9A-6980BC27F008}" dt="2026-09-21T11:43:11.669" v="588" actId="26606"/>
          <ac:spMkLst>
            <pc:docMk/>
            <pc:sldMk cId="0" sldId="263"/>
            <ac:spMk id="12" creationId="{00000000-0000-0000-0000-000000000000}"/>
          </ac:spMkLst>
        </pc:spChg>
        <pc:spChg chg="mod">
          <ac:chgData name="Suzanne de Feijter" userId="bf050508-dba1-4b5b-89f8-0aead6d4ece5" providerId="ADAL" clId="{4AD97B10-6366-4FB7-9A9A-6980BC27F008}" dt="2026-09-21T11:43:11.669" v="588" actId="26606"/>
          <ac:spMkLst>
            <pc:docMk/>
            <pc:sldMk cId="0" sldId="263"/>
            <ac:spMk id="13" creationId="{00000000-0000-0000-0000-000000000000}"/>
          </ac:spMkLst>
        </pc:spChg>
        <pc:spChg chg="mod">
          <ac:chgData name="Suzanne de Feijter" userId="bf050508-dba1-4b5b-89f8-0aead6d4ece5" providerId="ADAL" clId="{4AD97B10-6366-4FB7-9A9A-6980BC27F008}" dt="2026-09-21T11:43:11.669" v="588" actId="26606"/>
          <ac:spMkLst>
            <pc:docMk/>
            <pc:sldMk cId="0" sldId="263"/>
            <ac:spMk id="15" creationId="{00000000-0000-0000-0000-000000000000}"/>
          </ac:spMkLst>
        </pc:spChg>
        <pc:spChg chg="mod">
          <ac:chgData name="Suzanne de Feijter" userId="bf050508-dba1-4b5b-89f8-0aead6d4ece5" providerId="ADAL" clId="{4AD97B10-6366-4FB7-9A9A-6980BC27F008}" dt="2026-09-21T11:43:11.669" v="588" actId="26606"/>
          <ac:spMkLst>
            <pc:docMk/>
            <pc:sldMk cId="0" sldId="263"/>
            <ac:spMk id="16" creationId="{00000000-0000-0000-0000-000000000000}"/>
          </ac:spMkLst>
        </pc:spChg>
        <pc:spChg chg="mod">
          <ac:chgData name="Suzanne de Feijter" userId="bf050508-dba1-4b5b-89f8-0aead6d4ece5" providerId="ADAL" clId="{4AD97B10-6366-4FB7-9A9A-6980BC27F008}" dt="2026-09-22T10:14:27.427" v="846" actId="26606"/>
          <ac:spMkLst>
            <pc:docMk/>
            <pc:sldMk cId="0" sldId="263"/>
            <ac:spMk id="19" creationId="{00000000-0000-0000-0000-000000000000}"/>
          </ac:spMkLst>
        </pc:spChg>
        <pc:picChg chg="add">
          <ac:chgData name="Suzanne de Feijter" userId="bf050508-dba1-4b5b-89f8-0aead6d4ece5" providerId="ADAL" clId="{4AD97B10-6366-4FB7-9A9A-6980BC27F008}" dt="2026-09-21T09:04:53.609" v="121" actId="26606"/>
          <ac:picMkLst>
            <pc:docMk/>
            <pc:sldMk cId="0" sldId="263"/>
            <ac:picMk id="20" creationId="{00000000-0000-0000-0000-000000000000}"/>
          </ac:picMkLst>
        </pc:picChg>
      </pc:sldChg>
      <pc:sldChg chg="addSp modSp mod modNotes">
        <pc:chgData name="Suzanne de Feijter" userId="bf050508-dba1-4b5b-89f8-0aead6d4ece5" providerId="ADAL" clId="{4AD97B10-6366-4FB7-9A9A-6980BC27F008}" dt="2026-09-22T10:14:27.427" v="846" actId="26606"/>
        <pc:sldMkLst>
          <pc:docMk/>
          <pc:sldMk cId="0" sldId="264"/>
        </pc:sldMkLst>
        <pc:spChg chg="mod">
          <ac:chgData name="Suzanne de Feijter" userId="bf050508-dba1-4b5b-89f8-0aead6d4ece5" providerId="ADAL" clId="{4AD97B10-6366-4FB7-9A9A-6980BC27F008}" dt="2026-09-21T13:37:53.793" v="737" actId="26606"/>
          <ac:spMkLst>
            <pc:docMk/>
            <pc:sldMk cId="0" sldId="264"/>
            <ac:spMk id="3" creationId="{00000000-0000-0000-0000-000000000000}"/>
          </ac:spMkLst>
        </pc:spChg>
        <pc:spChg chg="mod">
          <ac:chgData name="Suzanne de Feijter" userId="bf050508-dba1-4b5b-89f8-0aead6d4ece5" providerId="ADAL" clId="{4AD97B10-6366-4FB7-9A9A-6980BC27F008}" dt="2026-09-21T13:37:53.793" v="737" actId="26606"/>
          <ac:spMkLst>
            <pc:docMk/>
            <pc:sldMk cId="0" sldId="264"/>
            <ac:spMk id="19" creationId="{00000000-0000-0000-0000-000000000000}"/>
          </ac:spMkLst>
        </pc:spChg>
        <pc:spChg chg="mod">
          <ac:chgData name="Suzanne de Feijter" userId="bf050508-dba1-4b5b-89f8-0aead6d4ece5" providerId="ADAL" clId="{4AD97B10-6366-4FB7-9A9A-6980BC27F008}" dt="2026-09-21T13:37:53.793" v="737" actId="26606"/>
          <ac:spMkLst>
            <pc:docMk/>
            <pc:sldMk cId="0" sldId="264"/>
            <ac:spMk id="22" creationId="{00000000-0000-0000-0000-000000000000}"/>
          </ac:spMkLst>
        </pc:spChg>
        <pc:spChg chg="mod">
          <ac:chgData name="Suzanne de Feijter" userId="bf050508-dba1-4b5b-89f8-0aead6d4ece5" providerId="ADAL" clId="{4AD97B10-6366-4FB7-9A9A-6980BC27F008}" dt="2026-09-21T13:37:53.793" v="737" actId="26606"/>
          <ac:spMkLst>
            <pc:docMk/>
            <pc:sldMk cId="0" sldId="264"/>
            <ac:spMk id="25" creationId="{00000000-0000-0000-0000-000000000000}"/>
          </ac:spMkLst>
        </pc:spChg>
        <pc:spChg chg="mod">
          <ac:chgData name="Suzanne de Feijter" userId="bf050508-dba1-4b5b-89f8-0aead6d4ece5" providerId="ADAL" clId="{4AD97B10-6366-4FB7-9A9A-6980BC27F008}" dt="2026-09-21T12:45:08.791" v="720" actId="20577"/>
          <ac:spMkLst>
            <pc:docMk/>
            <pc:sldMk cId="0" sldId="264"/>
            <ac:spMk id="26" creationId="{00000000-0000-0000-0000-000000000000}"/>
          </ac:spMkLst>
        </pc:spChg>
        <pc:spChg chg="mod">
          <ac:chgData name="Suzanne de Feijter" userId="bf050508-dba1-4b5b-89f8-0aead6d4ece5" providerId="ADAL" clId="{4AD97B10-6366-4FB7-9A9A-6980BC27F008}" dt="2026-09-21T13:37:53.793" v="737" actId="26606"/>
          <ac:spMkLst>
            <pc:docMk/>
            <pc:sldMk cId="0" sldId="264"/>
            <ac:spMk id="28" creationId="{00000000-0000-0000-0000-000000000000}"/>
          </ac:spMkLst>
        </pc:spChg>
        <pc:spChg chg="mod">
          <ac:chgData name="Suzanne de Feijter" userId="bf050508-dba1-4b5b-89f8-0aead6d4ece5" providerId="ADAL" clId="{4AD97B10-6366-4FB7-9A9A-6980BC27F008}" dt="2026-09-21T12:44:40.168" v="689" actId="20577"/>
          <ac:spMkLst>
            <pc:docMk/>
            <pc:sldMk cId="0" sldId="264"/>
            <ac:spMk id="29" creationId="{00000000-0000-0000-0000-000000000000}"/>
          </ac:spMkLst>
        </pc:spChg>
        <pc:spChg chg="mod">
          <ac:chgData name="Suzanne de Feijter" userId="bf050508-dba1-4b5b-89f8-0aead6d4ece5" providerId="ADAL" clId="{4AD97B10-6366-4FB7-9A9A-6980BC27F008}" dt="2026-09-22T10:14:27.427" v="846" actId="26606"/>
          <ac:spMkLst>
            <pc:docMk/>
            <pc:sldMk cId="0" sldId="264"/>
            <ac:spMk id="32" creationId="{00000000-0000-0000-0000-000000000000}"/>
          </ac:spMkLst>
        </pc:spChg>
        <pc:picChg chg="add">
          <ac:chgData name="Suzanne de Feijter" userId="bf050508-dba1-4b5b-89f8-0aead6d4ece5" providerId="ADAL" clId="{4AD97B10-6366-4FB7-9A9A-6980BC27F008}" dt="2026-09-21T09:04:53.609" v="121" actId="26606"/>
          <ac:picMkLst>
            <pc:docMk/>
            <pc:sldMk cId="0" sldId="264"/>
            <ac:picMk id="33" creationId="{00000000-0000-0000-0000-000000000000}"/>
          </ac:picMkLst>
        </pc:picChg>
      </pc:sldChg>
      <pc:sldChg chg="addSp delSp modSp mod modNotes">
        <pc:chgData name="Suzanne de Feijter" userId="bf050508-dba1-4b5b-89f8-0aead6d4ece5" providerId="ADAL" clId="{4AD97B10-6366-4FB7-9A9A-6980BC27F008}" dt="2026-09-21T13:37:53.793" v="737" actId="26606"/>
        <pc:sldMkLst>
          <pc:docMk/>
          <pc:sldMk cId="0" sldId="265"/>
        </pc:sldMkLst>
        <pc:spChg chg="mod">
          <ac:chgData name="Suzanne de Feijter" userId="bf050508-dba1-4b5b-89f8-0aead6d4ece5" providerId="ADAL" clId="{4AD97B10-6366-4FB7-9A9A-6980BC27F008}" dt="2026-09-21T12:50:42.756" v="723" actId="26606"/>
          <ac:spMkLst>
            <pc:docMk/>
            <pc:sldMk cId="0" sldId="265"/>
            <ac:spMk id="2" creationId="{00000000-0000-0000-0000-000000000000}"/>
          </ac:spMkLst>
        </pc:spChg>
        <pc:spChg chg="del mod">
          <ac:chgData name="Suzanne de Feijter" userId="bf050508-dba1-4b5b-89f8-0aead6d4ece5" providerId="ADAL" clId="{4AD97B10-6366-4FB7-9A9A-6980BC27F008}" dt="2026-09-21T12:50:42.756" v="723" actId="26606"/>
          <ac:spMkLst>
            <pc:docMk/>
            <pc:sldMk cId="0" sldId="265"/>
            <ac:spMk id="3" creationId="{00000000-0000-0000-0000-000000000000}"/>
          </ac:spMkLst>
        </pc:spChg>
        <pc:spChg chg="del">
          <ac:chgData name="Suzanne de Feijter" userId="bf050508-dba1-4b5b-89f8-0aead6d4ece5" providerId="ADAL" clId="{4AD97B10-6366-4FB7-9A9A-6980BC27F008}" dt="2026-09-21T12:50:42.756" v="723" actId="26606"/>
          <ac:spMkLst>
            <pc:docMk/>
            <pc:sldMk cId="0" sldId="265"/>
            <ac:spMk id="5" creationId="{00000000-0000-0000-0000-000000000000}"/>
          </ac:spMkLst>
        </pc:spChg>
        <pc:spChg chg="del mod">
          <ac:chgData name="Suzanne de Feijter" userId="bf050508-dba1-4b5b-89f8-0aead6d4ece5" providerId="ADAL" clId="{4AD97B10-6366-4FB7-9A9A-6980BC27F008}" dt="2026-09-21T12:50:42.756" v="723" actId="26606"/>
          <ac:spMkLst>
            <pc:docMk/>
            <pc:sldMk cId="0" sldId="265"/>
            <ac:spMk id="6" creationId="{00000000-0000-0000-0000-000000000000}"/>
          </ac:spMkLst>
        </pc:spChg>
        <pc:spChg chg="del">
          <ac:chgData name="Suzanne de Feijter" userId="bf050508-dba1-4b5b-89f8-0aead6d4ece5" providerId="ADAL" clId="{4AD97B10-6366-4FB7-9A9A-6980BC27F008}" dt="2026-09-21T12:50:42.756" v="723" actId="26606"/>
          <ac:spMkLst>
            <pc:docMk/>
            <pc:sldMk cId="0" sldId="265"/>
            <ac:spMk id="8" creationId="{00000000-0000-0000-0000-000000000000}"/>
          </ac:spMkLst>
        </pc:spChg>
        <pc:spChg chg="del mod">
          <ac:chgData name="Suzanne de Feijter" userId="bf050508-dba1-4b5b-89f8-0aead6d4ece5" providerId="ADAL" clId="{4AD97B10-6366-4FB7-9A9A-6980BC27F008}" dt="2026-09-21T12:50:42.756" v="723" actId="26606"/>
          <ac:spMkLst>
            <pc:docMk/>
            <pc:sldMk cId="0" sldId="265"/>
            <ac:spMk id="10" creationId="{00000000-0000-0000-0000-000000000000}"/>
          </ac:spMkLst>
        </pc:spChg>
        <pc:spChg chg="del mod">
          <ac:chgData name="Suzanne de Feijter" userId="bf050508-dba1-4b5b-89f8-0aead6d4ece5" providerId="ADAL" clId="{4AD97B10-6366-4FB7-9A9A-6980BC27F008}" dt="2026-09-21T12:50:42.756" v="723" actId="26606"/>
          <ac:spMkLst>
            <pc:docMk/>
            <pc:sldMk cId="0" sldId="265"/>
            <ac:spMk id="12" creationId="{00000000-0000-0000-0000-000000000000}"/>
          </ac:spMkLst>
        </pc:spChg>
        <pc:spChg chg="mod">
          <ac:chgData name="Suzanne de Feijter" userId="bf050508-dba1-4b5b-89f8-0aead6d4ece5" providerId="ADAL" clId="{4AD97B10-6366-4FB7-9A9A-6980BC27F008}" dt="2026-09-21T12:50:42.756" v="723" actId="26606"/>
          <ac:spMkLst>
            <pc:docMk/>
            <pc:sldMk cId="0" sldId="265"/>
            <ac:spMk id="13" creationId="{00000000-0000-0000-0000-000000000000}"/>
          </ac:spMkLst>
        </pc:spChg>
        <pc:spChg chg="mod">
          <ac:chgData name="Suzanne de Feijter" userId="bf050508-dba1-4b5b-89f8-0aead6d4ece5" providerId="ADAL" clId="{4AD97B10-6366-4FB7-9A9A-6980BC27F008}" dt="2026-09-21T12:50:42.756" v="723" actId="26606"/>
          <ac:spMkLst>
            <pc:docMk/>
            <pc:sldMk cId="0" sldId="265"/>
            <ac:spMk id="15" creationId="{00000000-0000-0000-0000-000000000000}"/>
          </ac:spMkLst>
        </pc:spChg>
        <pc:spChg chg="mod">
          <ac:chgData name="Suzanne de Feijter" userId="bf050508-dba1-4b5b-89f8-0aead6d4ece5" providerId="ADAL" clId="{4AD97B10-6366-4FB7-9A9A-6980BC27F008}" dt="2026-09-14T08:30:09.175" v="114" actId="14100"/>
          <ac:spMkLst>
            <pc:docMk/>
            <pc:sldMk cId="0" sldId="265"/>
            <ac:spMk id="17" creationId="{00000000-0000-0000-0000-000000000000}"/>
          </ac:spMkLst>
        </pc:spChg>
        <pc:spChg chg="mod">
          <ac:chgData name="Suzanne de Feijter" userId="bf050508-dba1-4b5b-89f8-0aead6d4ece5" providerId="ADAL" clId="{4AD97B10-6366-4FB7-9A9A-6980BC27F008}" dt="2026-09-21T12:50:42.756" v="723" actId="26606"/>
          <ac:spMkLst>
            <pc:docMk/>
            <pc:sldMk cId="0" sldId="265"/>
            <ac:spMk id="18" creationId="{00000000-0000-0000-0000-000000000000}"/>
          </ac:spMkLst>
        </pc:spChg>
        <pc:picChg chg="add">
          <ac:chgData name="Suzanne de Feijter" userId="bf050508-dba1-4b5b-89f8-0aead6d4ece5" providerId="ADAL" clId="{4AD97B10-6366-4FB7-9A9A-6980BC27F008}" dt="2026-09-21T13:37:53.793" v="737" actId="26606"/>
          <ac:picMkLst>
            <pc:docMk/>
            <pc:sldMk cId="0" sldId="265"/>
            <ac:picMk id="19" creationId="{00000000-0000-0000-0000-000000000000}"/>
          </ac:picMkLst>
        </pc:picChg>
      </pc:sldChg>
      <pc:sldChg chg="addSp delSp modSp mod modNotes">
        <pc:chgData name="Suzanne de Feijter" userId="bf050508-dba1-4b5b-89f8-0aead6d4ece5" providerId="ADAL" clId="{4AD97B10-6366-4FB7-9A9A-6980BC27F008}" dt="2026-09-22T10:14:27.427" v="846" actId="26606"/>
        <pc:sldMkLst>
          <pc:docMk/>
          <pc:sldMk cId="2765235009" sldId="267"/>
        </pc:sldMkLst>
        <pc:spChg chg="mod">
          <ac:chgData name="Suzanne de Feijter" userId="bf050508-dba1-4b5b-89f8-0aead6d4ece5" providerId="ADAL" clId="{4AD97B10-6366-4FB7-9A9A-6980BC27F008}" dt="2026-09-21T13:37:53.793" v="737" actId="26606"/>
          <ac:spMkLst>
            <pc:docMk/>
            <pc:sldMk cId="2765235009" sldId="267"/>
            <ac:spMk id="3" creationId="{01FAB891-9DE0-835E-5E3A-DE2AF4A3C4C2}"/>
          </ac:spMkLst>
        </pc:spChg>
        <pc:spChg chg="del">
          <ac:chgData name="Suzanne de Feijter" userId="bf050508-dba1-4b5b-89f8-0aead6d4ece5" providerId="ADAL" clId="{4AD97B10-6366-4FB7-9A9A-6980BC27F008}" dt="2026-09-21T13:37:53.793" v="737" actId="26606"/>
          <ac:spMkLst>
            <pc:docMk/>
            <pc:sldMk cId="2765235009" sldId="267"/>
            <ac:spMk id="12" creationId="{247EF232-1F6E-7AC2-9DBB-FABFDE9E8086}"/>
          </ac:spMkLst>
        </pc:spChg>
        <pc:spChg chg="mod">
          <ac:chgData name="Suzanne de Feijter" userId="bf050508-dba1-4b5b-89f8-0aead6d4ece5" providerId="ADAL" clId="{4AD97B10-6366-4FB7-9A9A-6980BC27F008}" dt="2026-09-22T10:14:27.427" v="846" actId="26606"/>
          <ac:spMkLst>
            <pc:docMk/>
            <pc:sldMk cId="2765235009" sldId="267"/>
            <ac:spMk id="19" creationId="{4328E5E8-B815-5116-F4AD-C0313B864907}"/>
          </ac:spMkLst>
        </pc:spChg>
        <pc:picChg chg="mod">
          <ac:chgData name="Suzanne de Feijter" userId="bf050508-dba1-4b5b-89f8-0aead6d4ece5" providerId="ADAL" clId="{4AD97B10-6366-4FB7-9A9A-6980BC27F008}" dt="2026-09-14T09:44:36.332" v="116" actId="26606"/>
          <ac:picMkLst>
            <pc:docMk/>
            <pc:sldMk cId="2765235009" sldId="267"/>
            <ac:picMk id="20" creationId="{4489511F-6481-DB8B-9D52-0E339698DFE2}"/>
          </ac:picMkLst>
        </pc:picChg>
        <pc:picChg chg="add">
          <ac:chgData name="Suzanne de Feijter" userId="bf050508-dba1-4b5b-89f8-0aead6d4ece5" providerId="ADAL" clId="{4AD97B10-6366-4FB7-9A9A-6980BC27F008}" dt="2026-09-21T09:04:53.609" v="121" actId="26606"/>
          <ac:picMkLst>
            <pc:docMk/>
            <pc:sldMk cId="2765235009" sldId="267"/>
            <ac:picMk id="21" creationId="{00000000-0000-0000-0000-000000000000}"/>
          </ac:picMkLst>
        </pc:picChg>
      </pc:sldChg>
      <pc:sldChg chg="addSp modSp new mod">
        <pc:chgData name="Suzanne de Feijter" userId="bf050508-dba1-4b5b-89f8-0aead6d4ece5" providerId="ADAL" clId="{4AD97B10-6366-4FB7-9A9A-6980BC27F008}" dt="2026-09-22T10:14:27.427" v="846" actId="26606"/>
        <pc:sldMkLst>
          <pc:docMk/>
          <pc:sldMk cId="2424809817" sldId="268"/>
        </pc:sldMkLst>
        <pc:spChg chg="add">
          <ac:chgData name="Suzanne de Feijter" userId="bf050508-dba1-4b5b-89f8-0aead6d4ece5" providerId="ADAL" clId="{4AD97B10-6366-4FB7-9A9A-6980BC27F008}" dt="2026-09-14T09:44:36.332" v="116" actId="26606"/>
          <ac:spMkLst>
            <pc:docMk/>
            <pc:sldMk cId="2424809817" sldId="268"/>
            <ac:spMk id="2" creationId="{00000000-0000-0000-0000-000000000000}"/>
          </ac:spMkLst>
        </pc:spChg>
        <pc:spChg chg="mod">
          <ac:chgData name="Suzanne de Feijter" userId="bf050508-dba1-4b5b-89f8-0aead6d4ece5" providerId="ADAL" clId="{4AD97B10-6366-4FB7-9A9A-6980BC27F008}" dt="2026-09-21T13:37:53.793" v="737" actId="26606"/>
          <ac:spMkLst>
            <pc:docMk/>
            <pc:sldMk cId="2424809817" sldId="268"/>
            <ac:spMk id="3" creationId="{00000000-0000-0000-0000-000000000000}"/>
          </ac:spMkLst>
        </pc:spChg>
        <pc:spChg chg="add">
          <ac:chgData name="Suzanne de Feijter" userId="bf050508-dba1-4b5b-89f8-0aead6d4ece5" providerId="ADAL" clId="{4AD97B10-6366-4FB7-9A9A-6980BC27F008}" dt="2026-09-14T09:44:36.332" v="116" actId="26606"/>
          <ac:spMkLst>
            <pc:docMk/>
            <pc:sldMk cId="2424809817" sldId="268"/>
            <ac:spMk id="4" creationId="{00000000-0000-0000-0000-000000000000}"/>
          </ac:spMkLst>
        </pc:spChg>
        <pc:spChg chg="add">
          <ac:chgData name="Suzanne de Feijter" userId="bf050508-dba1-4b5b-89f8-0aead6d4ece5" providerId="ADAL" clId="{4AD97B10-6366-4FB7-9A9A-6980BC27F008}" dt="2026-09-14T09:44:36.332" v="116" actId="26606"/>
          <ac:spMkLst>
            <pc:docMk/>
            <pc:sldMk cId="2424809817" sldId="268"/>
            <ac:spMk id="6" creationId="{00000000-0000-0000-0000-000000000000}"/>
          </ac:spMkLst>
        </pc:spChg>
        <pc:spChg chg="add">
          <ac:chgData name="Suzanne de Feijter" userId="bf050508-dba1-4b5b-89f8-0aead6d4ece5" providerId="ADAL" clId="{4AD97B10-6366-4FB7-9A9A-6980BC27F008}" dt="2026-09-14T09:44:36.332" v="116" actId="26606"/>
          <ac:spMkLst>
            <pc:docMk/>
            <pc:sldMk cId="2424809817" sldId="268"/>
            <ac:spMk id="7" creationId="{00000000-0000-0000-0000-000000000000}"/>
          </ac:spMkLst>
        </pc:spChg>
        <pc:spChg chg="add">
          <ac:chgData name="Suzanne de Feijter" userId="bf050508-dba1-4b5b-89f8-0aead6d4ece5" providerId="ADAL" clId="{4AD97B10-6366-4FB7-9A9A-6980BC27F008}" dt="2026-09-14T09:44:36.332" v="116" actId="26606"/>
          <ac:spMkLst>
            <pc:docMk/>
            <pc:sldMk cId="2424809817" sldId="268"/>
            <ac:spMk id="8" creationId="{00000000-0000-0000-0000-000000000000}"/>
          </ac:spMkLst>
        </pc:spChg>
        <pc:spChg chg="add">
          <ac:chgData name="Suzanne de Feijter" userId="bf050508-dba1-4b5b-89f8-0aead6d4ece5" providerId="ADAL" clId="{4AD97B10-6366-4FB7-9A9A-6980BC27F008}" dt="2026-09-14T09:44:36.332" v="116" actId="26606"/>
          <ac:spMkLst>
            <pc:docMk/>
            <pc:sldMk cId="2424809817" sldId="268"/>
            <ac:spMk id="9" creationId="{00000000-0000-0000-0000-000000000000}"/>
          </ac:spMkLst>
        </pc:spChg>
        <pc:spChg chg="add">
          <ac:chgData name="Suzanne de Feijter" userId="bf050508-dba1-4b5b-89f8-0aead6d4ece5" providerId="ADAL" clId="{4AD97B10-6366-4FB7-9A9A-6980BC27F008}" dt="2026-09-14T09:44:36.332" v="116" actId="26606"/>
          <ac:spMkLst>
            <pc:docMk/>
            <pc:sldMk cId="2424809817" sldId="268"/>
            <ac:spMk id="10" creationId="{00000000-0000-0000-0000-000000000000}"/>
          </ac:spMkLst>
        </pc:spChg>
        <pc:spChg chg="add">
          <ac:chgData name="Suzanne de Feijter" userId="bf050508-dba1-4b5b-89f8-0aead6d4ece5" providerId="ADAL" clId="{4AD97B10-6366-4FB7-9A9A-6980BC27F008}" dt="2026-09-14T09:44:36.332" v="116" actId="26606"/>
          <ac:spMkLst>
            <pc:docMk/>
            <pc:sldMk cId="2424809817" sldId="268"/>
            <ac:spMk id="11" creationId="{00000000-0000-0000-0000-000000000000}"/>
          </ac:spMkLst>
        </pc:spChg>
        <pc:spChg chg="add">
          <ac:chgData name="Suzanne de Feijter" userId="bf050508-dba1-4b5b-89f8-0aead6d4ece5" providerId="ADAL" clId="{4AD97B10-6366-4FB7-9A9A-6980BC27F008}" dt="2026-09-14T09:44:36.332" v="116" actId="26606"/>
          <ac:spMkLst>
            <pc:docMk/>
            <pc:sldMk cId="2424809817" sldId="268"/>
            <ac:spMk id="15" creationId="{00000000-0000-0000-0000-000000000000}"/>
          </ac:spMkLst>
        </pc:spChg>
        <pc:spChg chg="add">
          <ac:chgData name="Suzanne de Feijter" userId="bf050508-dba1-4b5b-89f8-0aead6d4ece5" providerId="ADAL" clId="{4AD97B10-6366-4FB7-9A9A-6980BC27F008}" dt="2026-09-14T09:44:36.332" v="116" actId="26606"/>
          <ac:spMkLst>
            <pc:docMk/>
            <pc:sldMk cId="2424809817" sldId="268"/>
            <ac:spMk id="16" creationId="{00000000-0000-0000-0000-000000000000}"/>
          </ac:spMkLst>
        </pc:spChg>
        <pc:spChg chg="mod">
          <ac:chgData name="Suzanne de Feijter" userId="bf050508-dba1-4b5b-89f8-0aead6d4ece5" providerId="ADAL" clId="{4AD97B10-6366-4FB7-9A9A-6980BC27F008}" dt="2026-09-22T10:14:27.427" v="846" actId="26606"/>
          <ac:spMkLst>
            <pc:docMk/>
            <pc:sldMk cId="2424809817" sldId="268"/>
            <ac:spMk id="19" creationId="{00000000-0000-0000-0000-000000000000}"/>
          </ac:spMkLst>
        </pc:spChg>
        <pc:picChg chg="add">
          <ac:chgData name="Suzanne de Feijter" userId="bf050508-dba1-4b5b-89f8-0aead6d4ece5" providerId="ADAL" clId="{4AD97B10-6366-4FB7-9A9A-6980BC27F008}" dt="2026-09-21T09:04:53.609" v="121" actId="26606"/>
          <ac:picMkLst>
            <pc:docMk/>
            <pc:sldMk cId="2424809817" sldId="268"/>
            <ac:picMk id="20" creationId="{00000000-0000-0000-0000-000000000000}"/>
          </ac:picMkLst>
        </pc:picChg>
      </pc:sldChg>
      <pc:sldChg chg="addSp modSp new mod">
        <pc:chgData name="Suzanne de Feijter" userId="bf050508-dba1-4b5b-89f8-0aead6d4ece5" providerId="ADAL" clId="{4AD97B10-6366-4FB7-9A9A-6980BC27F008}" dt="2026-09-22T10:15:54.761" v="849"/>
        <pc:sldMkLst>
          <pc:docMk/>
          <pc:sldMk cId="608487053" sldId="269"/>
        </pc:sldMkLst>
        <pc:spChg chg="add">
          <ac:chgData name="Suzanne de Feijter" userId="bf050508-dba1-4b5b-89f8-0aead6d4ece5" providerId="ADAL" clId="{4AD97B10-6366-4FB7-9A9A-6980BC27F008}" dt="2026-09-21T08:58:40.455" v="119" actId="26606"/>
          <ac:spMkLst>
            <pc:docMk/>
            <pc:sldMk cId="608487053" sldId="269"/>
            <ac:spMk id="2" creationId="{00000000-0000-0000-0000-000000000000}"/>
          </ac:spMkLst>
        </pc:spChg>
        <pc:spChg chg="add mod">
          <ac:chgData name="Suzanne de Feijter" userId="bf050508-dba1-4b5b-89f8-0aead6d4ece5" providerId="ADAL" clId="{4AD97B10-6366-4FB7-9A9A-6980BC27F008}" dt="2026-09-21T13:37:53.793" v="737" actId="26606"/>
          <ac:spMkLst>
            <pc:docMk/>
            <pc:sldMk cId="608487053" sldId="269"/>
            <ac:spMk id="3" creationId="{00000000-0000-0000-0000-000000000000}"/>
          </ac:spMkLst>
        </pc:spChg>
        <pc:spChg chg="add">
          <ac:chgData name="Suzanne de Feijter" userId="bf050508-dba1-4b5b-89f8-0aead6d4ece5" providerId="ADAL" clId="{4AD97B10-6366-4FB7-9A9A-6980BC27F008}" dt="2026-09-21T08:58:40.455" v="119" actId="26606"/>
          <ac:spMkLst>
            <pc:docMk/>
            <pc:sldMk cId="608487053" sldId="269"/>
            <ac:spMk id="5" creationId="{00000000-0000-0000-0000-000000000000}"/>
          </ac:spMkLst>
        </pc:spChg>
        <pc:spChg chg="add">
          <ac:chgData name="Suzanne de Feijter" userId="bf050508-dba1-4b5b-89f8-0aead6d4ece5" providerId="ADAL" clId="{4AD97B10-6366-4FB7-9A9A-6980BC27F008}" dt="2026-09-21T08:58:40.455" v="119" actId="26606"/>
          <ac:spMkLst>
            <pc:docMk/>
            <pc:sldMk cId="608487053" sldId="269"/>
            <ac:spMk id="7" creationId="{00000000-0000-0000-0000-000000000000}"/>
          </ac:spMkLst>
        </pc:spChg>
        <pc:spChg chg="add">
          <ac:chgData name="Suzanne de Feijter" userId="bf050508-dba1-4b5b-89f8-0aead6d4ece5" providerId="ADAL" clId="{4AD97B10-6366-4FB7-9A9A-6980BC27F008}" dt="2026-09-21T08:58:40.455" v="119" actId="26606"/>
          <ac:spMkLst>
            <pc:docMk/>
            <pc:sldMk cId="608487053" sldId="269"/>
            <ac:spMk id="10" creationId="{00000000-0000-0000-0000-000000000000}"/>
          </ac:spMkLst>
        </pc:spChg>
        <pc:spChg chg="add">
          <ac:chgData name="Suzanne de Feijter" userId="bf050508-dba1-4b5b-89f8-0aead6d4ece5" providerId="ADAL" clId="{4AD97B10-6366-4FB7-9A9A-6980BC27F008}" dt="2026-09-21T08:58:40.455" v="119" actId="26606"/>
          <ac:spMkLst>
            <pc:docMk/>
            <pc:sldMk cId="608487053" sldId="269"/>
            <ac:spMk id="11" creationId="{00000000-0000-0000-0000-000000000000}"/>
          </ac:spMkLst>
        </pc:spChg>
        <pc:spChg chg="add">
          <ac:chgData name="Suzanne de Feijter" userId="bf050508-dba1-4b5b-89f8-0aead6d4ece5" providerId="ADAL" clId="{4AD97B10-6366-4FB7-9A9A-6980BC27F008}" dt="2026-09-21T08:58:40.455" v="119" actId="26606"/>
          <ac:spMkLst>
            <pc:docMk/>
            <pc:sldMk cId="608487053" sldId="269"/>
            <ac:spMk id="12" creationId="{00000000-0000-0000-0000-000000000000}"/>
          </ac:spMkLst>
        </pc:spChg>
        <pc:spChg chg="add">
          <ac:chgData name="Suzanne de Feijter" userId="bf050508-dba1-4b5b-89f8-0aead6d4ece5" providerId="ADAL" clId="{4AD97B10-6366-4FB7-9A9A-6980BC27F008}" dt="2026-09-21T08:58:40.455" v="119" actId="26606"/>
          <ac:spMkLst>
            <pc:docMk/>
            <pc:sldMk cId="608487053" sldId="269"/>
            <ac:spMk id="14" creationId="{00000000-0000-0000-0000-000000000000}"/>
          </ac:spMkLst>
        </pc:spChg>
        <pc:spChg chg="mod">
          <ac:chgData name="Suzanne de Feijter" userId="bf050508-dba1-4b5b-89f8-0aead6d4ece5" providerId="ADAL" clId="{4AD97B10-6366-4FB7-9A9A-6980BC27F008}" dt="2026-09-22T10:15:54.761" v="849"/>
          <ac:spMkLst>
            <pc:docMk/>
            <pc:sldMk cId="608487053" sldId="269"/>
            <ac:spMk id="15" creationId="{00000000-0000-0000-0000-000000000000}"/>
          </ac:spMkLst>
        </pc:spChg>
        <pc:spChg chg="add">
          <ac:chgData name="Suzanne de Feijter" userId="bf050508-dba1-4b5b-89f8-0aead6d4ece5" providerId="ADAL" clId="{4AD97B10-6366-4FB7-9A9A-6980BC27F008}" dt="2026-09-21T08:58:40.455" v="119" actId="26606"/>
          <ac:spMkLst>
            <pc:docMk/>
            <pc:sldMk cId="608487053" sldId="269"/>
            <ac:spMk id="17" creationId="{00000000-0000-0000-0000-000000000000}"/>
          </ac:spMkLst>
        </pc:spChg>
        <pc:spChg chg="add">
          <ac:chgData name="Suzanne de Feijter" userId="bf050508-dba1-4b5b-89f8-0aead6d4ece5" providerId="ADAL" clId="{4AD97B10-6366-4FB7-9A9A-6980BC27F008}" dt="2026-09-21T08:58:40.455" v="119" actId="26606"/>
          <ac:spMkLst>
            <pc:docMk/>
            <pc:sldMk cId="608487053" sldId="269"/>
            <ac:spMk id="18" creationId="{00000000-0000-0000-0000-000000000000}"/>
          </ac:spMkLst>
        </pc:spChg>
        <pc:spChg chg="add mod">
          <ac:chgData name="Suzanne de Feijter" userId="bf050508-dba1-4b5b-89f8-0aead6d4ece5" providerId="ADAL" clId="{4AD97B10-6366-4FB7-9A9A-6980BC27F008}" dt="2026-09-22T10:14:27.427" v="846" actId="26606"/>
          <ac:spMkLst>
            <pc:docMk/>
            <pc:sldMk cId="608487053" sldId="269"/>
            <ac:spMk id="23" creationId="{00000000-0000-0000-0000-000000000000}"/>
          </ac:spMkLst>
        </pc:spChg>
        <pc:picChg chg="add">
          <ac:chgData name="Suzanne de Feijter" userId="bf050508-dba1-4b5b-89f8-0aead6d4ece5" providerId="ADAL" clId="{4AD97B10-6366-4FB7-9A9A-6980BC27F008}" dt="2026-09-21T09:04:53.609" v="121" actId="26606"/>
          <ac:picMkLst>
            <pc:docMk/>
            <pc:sldMk cId="608487053" sldId="269"/>
            <ac:picMk id="22" creationId="{00000000-0000-0000-0000-000000000000}"/>
          </ac:picMkLst>
        </pc:picChg>
      </pc:sldChg>
      <pc:sldChg chg="delSp modSp add del mod">
        <pc:chgData name="Suzanne de Feijter" userId="bf050508-dba1-4b5b-89f8-0aead6d4ece5" providerId="ADAL" clId="{4AD97B10-6366-4FB7-9A9A-6980BC27F008}" dt="2026-09-22T10:14:27.427" v="846" actId="26606"/>
        <pc:sldMkLst>
          <pc:docMk/>
          <pc:sldMk cId="0" sldId="270"/>
        </pc:sldMkLst>
        <pc:spChg chg="del mod">
          <ac:chgData name="Suzanne de Feijter" userId="bf050508-dba1-4b5b-89f8-0aead6d4ece5" providerId="ADAL" clId="{4AD97B10-6366-4FB7-9A9A-6980BC27F008}" dt="2026-09-21T11:34:11.581" v="578"/>
          <ac:spMkLst>
            <pc:docMk/>
            <pc:sldMk cId="0" sldId="270"/>
            <ac:spMk id="27" creationId="{00000000-0000-0000-0000-000000000000}"/>
          </ac:spMkLst>
        </pc:spChg>
        <pc:spChg chg="mod">
          <ac:chgData name="Suzanne de Feijter" userId="bf050508-dba1-4b5b-89f8-0aead6d4ece5" providerId="ADAL" clId="{4AD97B10-6366-4FB7-9A9A-6980BC27F008}" dt="2026-09-22T10:14:27.427" v="846" actId="26606"/>
          <ac:spMkLst>
            <pc:docMk/>
            <pc:sldMk cId="0" sldId="270"/>
            <ac:spMk id="30" creationId="{00000000-0000-0000-0000-000000000000}"/>
          </ac:spMkLst>
        </pc:spChg>
      </pc:sldChg>
      <pc:sldChg chg="new del">
        <pc:chgData name="Suzanne de Feijter" userId="bf050508-dba1-4b5b-89f8-0aead6d4ece5" providerId="ADAL" clId="{4AD97B10-6366-4FB7-9A9A-6980BC27F008}" dt="2026-09-21T09:47:21.003" v="506" actId="26606"/>
        <pc:sldMkLst>
          <pc:docMk/>
          <pc:sldMk cId="2827255244" sldId="271"/>
        </pc:sldMkLst>
      </pc:sldChg>
      <pc:sldChg chg="new del">
        <pc:chgData name="Suzanne de Feijter" userId="bf050508-dba1-4b5b-89f8-0aead6d4ece5" providerId="ADAL" clId="{4AD97B10-6366-4FB7-9A9A-6980BC27F008}" dt="2026-09-21T09:47:21.003" v="506" actId="26606"/>
        <pc:sldMkLst>
          <pc:docMk/>
          <pc:sldMk cId="1594850347" sldId="272"/>
        </pc:sldMkLst>
      </pc:sldChg>
      <pc:sldChg chg="add del">
        <pc:chgData name="Suzanne de Feijter" userId="bf050508-dba1-4b5b-89f8-0aead6d4ece5" providerId="ADAL" clId="{4AD97B10-6366-4FB7-9A9A-6980BC27F008}" dt="2026-09-21T13:10:48.723" v="729" actId="26606"/>
        <pc:sldMkLst>
          <pc:docMk/>
          <pc:sldMk cId="0" sldId="273"/>
        </pc:sldMkLst>
      </pc:sldChg>
      <pc:sldChg chg="add del">
        <pc:chgData name="Suzanne de Feijter" userId="bf050508-dba1-4b5b-89f8-0aead6d4ece5" providerId="ADAL" clId="{4AD97B10-6366-4FB7-9A9A-6980BC27F008}" dt="2026-09-21T13:10:48.723" v="729" actId="26606"/>
        <pc:sldMkLst>
          <pc:docMk/>
          <pc:sldMk cId="0" sldId="274"/>
        </pc:sldMkLst>
      </pc:sldChg>
      <pc:sldChg chg="add del">
        <pc:chgData name="Suzanne de Feijter" userId="bf050508-dba1-4b5b-89f8-0aead6d4ece5" providerId="ADAL" clId="{4AD97B10-6366-4FB7-9A9A-6980BC27F008}" dt="2026-09-21T13:10:48.723" v="729" actId="26606"/>
        <pc:sldMkLst>
          <pc:docMk/>
          <pc:sldMk cId="0" sldId="275"/>
        </pc:sldMkLst>
      </pc:sldChg>
      <pc:sldChg chg="add del">
        <pc:chgData name="Suzanne de Feijter" userId="bf050508-dba1-4b5b-89f8-0aead6d4ece5" providerId="ADAL" clId="{4AD97B10-6366-4FB7-9A9A-6980BC27F008}" dt="2026-09-21T13:10:48.723" v="729" actId="26606"/>
        <pc:sldMkLst>
          <pc:docMk/>
          <pc:sldMk cId="0" sldId="276"/>
        </pc:sldMkLst>
      </pc:sldChg>
      <pc:sldChg chg="add del">
        <pc:chgData name="Suzanne de Feijter" userId="bf050508-dba1-4b5b-89f8-0aead6d4ece5" providerId="ADAL" clId="{4AD97B10-6366-4FB7-9A9A-6980BC27F008}" dt="2026-09-21T13:10:48.723" v="729" actId="26606"/>
        <pc:sldMkLst>
          <pc:docMk/>
          <pc:sldMk cId="0" sldId="277"/>
        </pc:sldMkLst>
      </pc:sldChg>
      <pc:sldChg chg="modSp add mod">
        <pc:chgData name="Suzanne de Feijter" userId="bf050508-dba1-4b5b-89f8-0aead6d4ece5" providerId="ADAL" clId="{4AD97B10-6366-4FB7-9A9A-6980BC27F008}" dt="2026-09-22T10:14:27.427" v="846" actId="26606"/>
        <pc:sldMkLst>
          <pc:docMk/>
          <pc:sldMk cId="0" sldId="278"/>
        </pc:sldMkLst>
        <pc:spChg chg="mod">
          <ac:chgData name="Suzanne de Feijter" userId="bf050508-dba1-4b5b-89f8-0aead6d4ece5" providerId="ADAL" clId="{4AD97B10-6366-4FB7-9A9A-6980BC27F008}" dt="2026-09-21T13:37:53.793" v="737" actId="26606"/>
          <ac:spMkLst>
            <pc:docMk/>
            <pc:sldMk cId="0" sldId="278"/>
            <ac:spMk id="3" creationId="{00000000-0000-0000-0000-000000000000}"/>
          </ac:spMkLst>
        </pc:spChg>
        <pc:spChg chg="mod">
          <ac:chgData name="Suzanne de Feijter" userId="bf050508-dba1-4b5b-89f8-0aead6d4ece5" providerId="ADAL" clId="{4AD97B10-6366-4FB7-9A9A-6980BC27F008}" dt="2026-09-21T12:39:01.072" v="594" actId="20577"/>
          <ac:spMkLst>
            <pc:docMk/>
            <pc:sldMk cId="0" sldId="278"/>
            <ac:spMk id="4" creationId="{00000000-0000-0000-0000-000000000000}"/>
          </ac:spMkLst>
        </pc:spChg>
        <pc:spChg chg="mod">
          <ac:chgData name="Suzanne de Feijter" userId="bf050508-dba1-4b5b-89f8-0aead6d4ece5" providerId="ADAL" clId="{4AD97B10-6366-4FB7-9A9A-6980BC27F008}" dt="2026-09-21T12:43:52.267" v="685" actId="20577"/>
          <ac:spMkLst>
            <pc:docMk/>
            <pc:sldMk cId="0" sldId="278"/>
            <ac:spMk id="12" creationId="{00000000-0000-0000-0000-000000000000}"/>
          </ac:spMkLst>
        </pc:spChg>
        <pc:spChg chg="mod">
          <ac:chgData name="Suzanne de Feijter" userId="bf050508-dba1-4b5b-89f8-0aead6d4ece5" providerId="ADAL" clId="{4AD97B10-6366-4FB7-9A9A-6980BC27F008}" dt="2026-09-22T10:14:27.427" v="846" actId="26606"/>
          <ac:spMkLst>
            <pc:docMk/>
            <pc:sldMk cId="0" sldId="278"/>
            <ac:spMk id="19" creationId="{00000000-0000-0000-0000-000000000000}"/>
          </ac:spMkLst>
        </pc:spChg>
      </pc:sldChg>
      <pc:sldChg chg="addSp modSp add mod ord">
        <pc:chgData name="Suzanne de Feijter" userId="bf050508-dba1-4b5b-89f8-0aead6d4ece5" providerId="ADAL" clId="{4AD97B10-6366-4FB7-9A9A-6980BC27F008}" dt="2026-09-22T10:14:27.427" v="846" actId="26606"/>
        <pc:sldMkLst>
          <pc:docMk/>
          <pc:sldMk cId="0" sldId="279"/>
        </pc:sldMkLst>
        <pc:spChg chg="mod">
          <ac:chgData name="Suzanne de Feijter" userId="bf050508-dba1-4b5b-89f8-0aead6d4ece5" providerId="ADAL" clId="{4AD97B10-6366-4FB7-9A9A-6980BC27F008}" dt="2026-09-21T12:56:06.878" v="725" actId="26606"/>
          <ac:spMkLst>
            <pc:docMk/>
            <pc:sldMk cId="0" sldId="279"/>
            <ac:spMk id="2" creationId="{00000000-0000-0000-0000-000000000000}"/>
          </ac:spMkLst>
        </pc:spChg>
        <pc:spChg chg="add mod">
          <ac:chgData name="Suzanne de Feijter" userId="bf050508-dba1-4b5b-89f8-0aead6d4ece5" providerId="ADAL" clId="{4AD97B10-6366-4FB7-9A9A-6980BC27F008}" dt="2026-09-22T10:14:27.427" v="846" actId="26606"/>
          <ac:spMkLst>
            <pc:docMk/>
            <pc:sldMk cId="0" sldId="279"/>
            <ac:spMk id="13" creationId="{00000000-0000-0000-0000-000000000000}"/>
          </ac:spMkLst>
        </pc:spChg>
        <pc:spChg chg="add">
          <ac:chgData name="Suzanne de Feijter" userId="bf050508-dba1-4b5b-89f8-0aead6d4ece5" providerId="ADAL" clId="{4AD97B10-6366-4FB7-9A9A-6980BC27F008}" dt="2026-09-21T13:37:53.793" v="737" actId="26606"/>
          <ac:spMkLst>
            <pc:docMk/>
            <pc:sldMk cId="0" sldId="279"/>
            <ac:spMk id="14" creationId="{00000000-0000-0000-0000-000000000000}"/>
          </ac:spMkLst>
        </pc:spChg>
      </pc:sldChg>
      <pc:sldChg chg="modSp add mod">
        <pc:chgData name="Suzanne de Feijter" userId="bf050508-dba1-4b5b-89f8-0aead6d4ece5" providerId="ADAL" clId="{4AD97B10-6366-4FB7-9A9A-6980BC27F008}" dt="2026-09-22T10:14:27.427" v="846" actId="26606"/>
        <pc:sldMkLst>
          <pc:docMk/>
          <pc:sldMk cId="0" sldId="280"/>
        </pc:sldMkLst>
        <pc:spChg chg="mod">
          <ac:chgData name="Suzanne de Feijter" userId="bf050508-dba1-4b5b-89f8-0aead6d4ece5" providerId="ADAL" clId="{4AD97B10-6366-4FB7-9A9A-6980BC27F008}" dt="2026-09-21T14:12:24.513" v="807" actId="113"/>
          <ac:spMkLst>
            <pc:docMk/>
            <pc:sldMk cId="0" sldId="280"/>
            <ac:spMk id="12" creationId="{00000000-0000-0000-0000-000000000000}"/>
          </ac:spMkLst>
        </pc:spChg>
        <pc:spChg chg="mod">
          <ac:chgData name="Suzanne de Feijter" userId="bf050508-dba1-4b5b-89f8-0aead6d4ece5" providerId="ADAL" clId="{4AD97B10-6366-4FB7-9A9A-6980BC27F008}" dt="2026-09-22T10:14:27.427" v="846" actId="26606"/>
          <ac:spMkLst>
            <pc:docMk/>
            <pc:sldMk cId="0" sldId="280"/>
            <ac:spMk id="19" creationId="{00000000-0000-0000-0000-000000000000}"/>
          </ac:spMkLst>
        </pc:spChg>
      </pc:sldChg>
      <pc:sldChg chg="new del">
        <pc:chgData name="Suzanne de Feijter" userId="bf050508-dba1-4b5b-89f8-0aead6d4ece5" providerId="ADAL" clId="{4AD97B10-6366-4FB7-9A9A-6980BC27F008}" dt="2026-09-21T13:23:46.392" v="733" actId="680"/>
        <pc:sldMkLst>
          <pc:docMk/>
          <pc:sldMk cId="1112968704" sldId="280"/>
        </pc:sldMkLst>
      </pc:sldChg>
      <pc:sldChg chg="new del">
        <pc:chgData name="Suzanne de Feijter" userId="bf050508-dba1-4b5b-89f8-0aead6d4ece5" providerId="ADAL" clId="{4AD97B10-6366-4FB7-9A9A-6980BC27F008}" dt="2026-09-21T13:24:46.676" v="735" actId="680"/>
        <pc:sldMkLst>
          <pc:docMk/>
          <pc:sldMk cId="3455104863" sldId="280"/>
        </pc:sldMkLst>
      </pc:sldChg>
      <pc:sldChg chg="addSp modSp add mod">
        <pc:chgData name="Suzanne de Feijter" userId="bf050508-dba1-4b5b-89f8-0aead6d4ece5" providerId="ADAL" clId="{4AD97B10-6366-4FB7-9A9A-6980BC27F008}" dt="2026-09-22T10:14:27.427" v="846" actId="26606"/>
        <pc:sldMkLst>
          <pc:docMk/>
          <pc:sldMk cId="0" sldId="281"/>
        </pc:sldMkLst>
        <pc:spChg chg="mod">
          <ac:chgData name="Suzanne de Feijter" userId="bf050508-dba1-4b5b-89f8-0aead6d4ece5" providerId="ADAL" clId="{4AD97B10-6366-4FB7-9A9A-6980BC27F008}" dt="2026-09-22T10:04:13.253" v="844" actId="20577"/>
          <ac:spMkLst>
            <pc:docMk/>
            <pc:sldMk cId="0" sldId="281"/>
            <ac:spMk id="4" creationId="{41E4AACC-BE94-3ECB-F7CB-A6804C71B9F4}"/>
          </ac:spMkLst>
        </pc:spChg>
        <pc:spChg chg="mod">
          <ac:chgData name="Suzanne de Feijter" userId="bf050508-dba1-4b5b-89f8-0aead6d4ece5" providerId="ADAL" clId="{4AD97B10-6366-4FB7-9A9A-6980BC27F008}" dt="2026-09-22T10:14:27.427" v="846" actId="26606"/>
          <ac:spMkLst>
            <pc:docMk/>
            <pc:sldMk cId="0" sldId="281"/>
            <ac:spMk id="19" creationId="{4328E5E8-B815-5116-F4AD-C0313B864907}"/>
          </ac:spMkLst>
        </pc:spChg>
        <pc:spChg chg="add">
          <ac:chgData name="Suzanne de Feijter" userId="bf050508-dba1-4b5b-89f8-0aead6d4ece5" providerId="ADAL" clId="{4AD97B10-6366-4FB7-9A9A-6980BC27F008}" dt="2026-09-22T09:55:35.258" v="814" actId="26606"/>
          <ac:spMkLst>
            <pc:docMk/>
            <pc:sldMk cId="0" sldId="281"/>
            <ac:spMk id="24" creationId="{00000000-0000-0000-0000-000000000000}"/>
          </ac:spMkLst>
        </pc:spChg>
        <pc:spChg chg="add mod">
          <ac:chgData name="Suzanne de Feijter" userId="bf050508-dba1-4b5b-89f8-0aead6d4ece5" providerId="ADAL" clId="{4AD97B10-6366-4FB7-9A9A-6980BC27F008}" dt="2026-09-22T10:03:01.764" v="817" actId="20577"/>
          <ac:spMkLst>
            <pc:docMk/>
            <pc:sldMk cId="0" sldId="281"/>
            <ac:spMk id="25" creationId="{00000000-0000-0000-0000-000000000000}"/>
          </ac:spMkLst>
        </pc:spChg>
        <pc:spChg chg="add mod">
          <ac:chgData name="Suzanne de Feijter" userId="bf050508-dba1-4b5b-89f8-0aead6d4ece5" providerId="ADAL" clId="{4AD97B10-6366-4FB7-9A9A-6980BC27F008}" dt="2026-09-22T10:03:08.302" v="820" actId="20577"/>
          <ac:spMkLst>
            <pc:docMk/>
            <pc:sldMk cId="0" sldId="281"/>
            <ac:spMk id="26" creationId="{00000000-0000-0000-0000-000000000000}"/>
          </ac:spMkLst>
        </pc:spChg>
        <pc:picChg chg="add mod">
          <ac:chgData name="Suzanne de Feijter" userId="bf050508-dba1-4b5b-89f8-0aead6d4ece5" providerId="ADAL" clId="{4AD97B10-6366-4FB7-9A9A-6980BC27F008}" dt="2026-09-22T10:03:34.626" v="822" actId="14100"/>
          <ac:picMkLst>
            <pc:docMk/>
            <pc:sldMk cId="0" sldId="281"/>
            <ac:picMk id="6" creationId="{0C6E8432-43BD-2C05-4400-EB6539BCACFA}"/>
          </ac:picMkLst>
        </pc:picChg>
        <pc:picChg chg="add">
          <ac:chgData name="Suzanne de Feijter" userId="bf050508-dba1-4b5b-89f8-0aead6d4ece5" providerId="ADAL" clId="{4AD97B10-6366-4FB7-9A9A-6980BC27F008}" dt="2026-09-22T09:55:35.258" v="814" actId="26606"/>
          <ac:picMkLst>
            <pc:docMk/>
            <pc:sldMk cId="0" sldId="281"/>
            <ac:picMk id="22" creationId="{00000000-0000-0000-0000-000000000000}"/>
          </ac:picMkLst>
        </pc:picChg>
        <pc:picChg chg="add">
          <ac:chgData name="Suzanne de Feijter" userId="bf050508-dba1-4b5b-89f8-0aead6d4ece5" providerId="ADAL" clId="{4AD97B10-6366-4FB7-9A9A-6980BC27F008}" dt="2026-09-22T09:55:35.258" v="814" actId="26606"/>
          <ac:picMkLst>
            <pc:docMk/>
            <pc:sldMk cId="0" sldId="281"/>
            <ac:picMk id="23" creationId="{00000000-0000-0000-0000-000000000000}"/>
          </ac:picMkLst>
        </pc:picChg>
      </pc:sldChg>
      <pc:sldChg chg="new del">
        <pc:chgData name="Suzanne de Feijter" userId="bf050508-dba1-4b5b-89f8-0aead6d4ece5" providerId="ADAL" clId="{4AD97B10-6366-4FB7-9A9A-6980BC27F008}" dt="2026-09-21T13:23:45.493" v="732" actId="680"/>
        <pc:sldMkLst>
          <pc:docMk/>
          <pc:sldMk cId="2702561073" sldId="281"/>
        </pc:sldMkLst>
      </pc:sldChg>
      <pc:sldChg chg="addSp delSp modSp add mod">
        <pc:chgData name="Suzanne de Feijter" userId="bf050508-dba1-4b5b-89f8-0aead6d4ece5" providerId="ADAL" clId="{4AD97B10-6366-4FB7-9A9A-6980BC27F008}" dt="2026-09-22T10:35:39.678" v="916" actId="20577"/>
        <pc:sldMkLst>
          <pc:docMk/>
          <pc:sldMk cId="0" sldId="282"/>
        </pc:sldMkLst>
        <pc:spChg chg="del mod">
          <ac:chgData name="Suzanne de Feijter" userId="bf050508-dba1-4b5b-89f8-0aead6d4ece5" providerId="ADAL" clId="{4AD97B10-6366-4FB7-9A9A-6980BC27F008}" dt="2026-09-22T10:30:19.709" v="896"/>
          <ac:spMkLst>
            <pc:docMk/>
            <pc:sldMk cId="0" sldId="282"/>
            <ac:spMk id="4" creationId="{00000000-0000-0000-0000-000000000000}"/>
          </ac:spMkLst>
        </pc:spChg>
        <pc:spChg chg="add del mod">
          <ac:chgData name="Suzanne de Feijter" userId="bf050508-dba1-4b5b-89f8-0aead6d4ece5" providerId="ADAL" clId="{4AD97B10-6366-4FB7-9A9A-6980BC27F008}" dt="2026-09-22T10:31:25.464" v="904" actId="14100"/>
          <ac:spMkLst>
            <pc:docMk/>
            <pc:sldMk cId="0" sldId="282"/>
            <ac:spMk id="6" creationId="{00000000-0000-0000-0000-000000000000}"/>
          </ac:spMkLst>
        </pc:spChg>
        <pc:spChg chg="add">
          <ac:chgData name="Suzanne de Feijter" userId="bf050508-dba1-4b5b-89f8-0aead6d4ece5" providerId="ADAL" clId="{4AD97B10-6366-4FB7-9A9A-6980BC27F008}" dt="2026-09-22T10:34:14.437" v="906" actId="26606"/>
          <ac:spMkLst>
            <pc:docMk/>
            <pc:sldMk cId="0" sldId="282"/>
            <ac:spMk id="17" creationId="{00000000-0000-0000-0000-000000000000}"/>
          </ac:spMkLst>
        </pc:spChg>
        <pc:spChg chg="add mod">
          <ac:chgData name="Suzanne de Feijter" userId="bf050508-dba1-4b5b-89f8-0aead6d4ece5" providerId="ADAL" clId="{4AD97B10-6366-4FB7-9A9A-6980BC27F008}" dt="2026-09-22T10:35:39.678" v="916" actId="20577"/>
          <ac:spMkLst>
            <pc:docMk/>
            <pc:sldMk cId="0" sldId="282"/>
            <ac:spMk id="18" creationId="{00000000-0000-0000-0000-000000000000}"/>
          </ac:spMkLst>
        </pc:spChg>
        <pc:picChg chg="mod">
          <ac:chgData name="Suzanne de Feijter" userId="bf050508-dba1-4b5b-89f8-0aead6d4ece5" providerId="ADAL" clId="{4AD97B10-6366-4FB7-9A9A-6980BC27F008}" dt="2026-09-22T10:34:14.437" v="906" actId="26606"/>
          <ac:picMkLst>
            <pc:docMk/>
            <pc:sldMk cId="0" sldId="282"/>
            <ac:picMk id="5" creationId="{00000000-0000-0000-0000-000000000000}"/>
          </ac:picMkLst>
        </pc:picChg>
        <pc:picChg chg="add mod">
          <ac:chgData name="Suzanne de Feijter" userId="bf050508-dba1-4b5b-89f8-0aead6d4ece5" providerId="ADAL" clId="{4AD97B10-6366-4FB7-9A9A-6980BC27F008}" dt="2026-09-22T10:34:14.437" v="906" actId="26606"/>
          <ac:picMkLst>
            <pc:docMk/>
            <pc:sldMk cId="0" sldId="282"/>
            <ac:picMk id="14" creationId="{CBBCDFED-6A84-E876-5B4A-4A199FCE297D}"/>
          </ac:picMkLst>
        </pc:picChg>
        <pc:picChg chg="add mod">
          <ac:chgData name="Suzanne de Feijter" userId="bf050508-dba1-4b5b-89f8-0aead6d4ece5" providerId="ADAL" clId="{4AD97B10-6366-4FB7-9A9A-6980BC27F008}" dt="2026-09-22T10:34:14.437" v="906" actId="26606"/>
          <ac:picMkLst>
            <pc:docMk/>
            <pc:sldMk cId="0" sldId="282"/>
            <ac:picMk id="16" creationId="{0D7F869A-C811-D552-4D1A-D81480F15D5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0482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Visual on this slide was generated with Microsoft Copilot.
De workshopinhoud is gebaseerd op de eerder gemaakte workshopopzet in dit gesprek en sluit aan bij bestaande GGD Zeeland-documenten over gezonde leefomgeving en samenwerking met het sociale domein. Enterprise bronnen: turn1search5, turn1search7, turn1search9, turn2search1, turn2search2, turn2search4.</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Bestaande GGD Zeeland-workshopmaterialen noemen het werken met Mentimeter en inspiratie voor werkplannen rond gezonde leefomgeving en werkomgeving. Enterprise bron: turn2search1.
De keuze voor een half uur en deze opbouw is een nieuw voorstel op basis van de vraag van Suzanne.</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RIVM beschrijft dat een gezonde leefomgeving uitnodigt tot gezond gedrag, gezondheid beschermt en aantrekkelijk en prettig is. Web bron: turn4search11.
Bestaande GGD Zeeland-documenten verbinden gezonde leefomgeving met fysiek en sociaal domein. Enterprise bron: turn1search9, turn2search4.</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GGD Leefomgeving noemt bij te weinig ventileren klachten zoals hoofdpijn, benauwdheid, dufheid en droge keel, neus en ogen. Web bron: turn4search19.
GGD Zeeland beschrijft dat te weinig frisse lucht kan leiden tot hoofdpijn, benauwdheid, dufheid, droge keel, droge neus en droge ogen. Web bron: turn4search20.</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De praktische thema’s zijn een nieuw gestructureerd voorstel op basis van de gevraagde workshop en eerdere workshopopzet in dit gesprek.
Ventilatie en vocht/schimmel zijn onderbouwd met GGD Leefomgeving-bronnen. Web bronnen: turn4search18, turn4search19, turn4search20.
Hitteadviezen zijn onderbouwd met GGD Leefomgeving en RIVM. Web bronnen: turn4search23, turn4search24, turn4search25.</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GGD Leefomgeving stelt dat goed ventileren 24 uur per dag ventileren betekent en dat af en toe een raam open niet genoeg is. Web bron: turn4search19.
GGD Zeeland beschrijft dat roosters 24 uur per dag open kunnen blijven, dat dagelijks kort luchten helpt en dat bij wassen, klussen, koken of douchen een raam open of mechanische afzuiging op de hoogste stand nodig is. Web bron: turn4search20.</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GGD Leefomgeving beschrijft de aanpak van schimmel in huis met de vier V’s: verwijderen, vocht beperken, ventileren en verwarmen. Web bron: turn4search18.
GGD Leefomgeving noemt dat schimmels gezondheidsklachten kunnen veroorzaken zoals keelpijn, niezen en hoesten, verstopte neus, piepende ademhaling en benauwdheid. Web bron: turn4search18.</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GGD Leefomgeving adviseert bij hitte om de zon uit huis te houden, ramen en deuren dicht te houden als het buiten warmer is dan binnen en ventilatieroosters open te houden. Web bron: turn4search23.
RIVM benoemt dat ouderen, mensen met een chronische aandoening en jonge kinderen kwetsbaar zijn voor hitte. Web bron: turn4search24.
De onderdelen rust en stoffen zijn praktische gespreksvoorstellen voor deze workshop op basis van de vraag van Suzanne.</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06383-E8B8-A2C9-8CC8-3B72E0012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806DB7-E92B-DE50-499C-E42D2BDC58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33C1A6-9A5A-78E0-FECE-0351C5B0DC16}"/>
              </a:ext>
            </a:extLst>
          </p:cNvPr>
          <p:cNvSpPr>
            <a:spLocks noGrp="1"/>
          </p:cNvSpPr>
          <p:nvPr>
            <p:ph type="body" idx="1"/>
          </p:nvPr>
        </p:nvSpPr>
        <p:spPr/>
        <p:txBody>
          <a:bodyPr lIns="79690" tIns="39845" rIns="79690" bIns="39845"/>
          <a:lstStyle/>
          <a:p>
            <a:r>
              <a:rPr lang="en-US" dirty="0"/>
              <a:t>[Sources]
GGD Leefomgeving adviseert bij hitte om de zon uit huis te houden, ramen en deuren dicht te houden als het buiten warmer is dan binnen en ventilatieroosters open te houden. Web bron: turn4search23.
RIVM benoemt dat ouderen, mensen met een chronische aandoening en jonge kinderen kwetsbaar zijn voor hitte. Web bron: turn4search24.
De onderdelen rust en stoffen zijn praktische gespreksvoorstellen voor deze workshop op basis van de vraag van Suzanne.</a:t>
            </a:r>
          </a:p>
        </p:txBody>
      </p:sp>
      <p:sp>
        <p:nvSpPr>
          <p:cNvPr id="4" name="Slide Number Placeholder 3">
            <a:extLst>
              <a:ext uri="{FF2B5EF4-FFF2-40B4-BE49-F238E27FC236}">
                <a16:creationId xmlns:a16="http://schemas.microsoft.com/office/drawing/2014/main" id="{50C63518-187F-ABF0-BBD8-C8FC66542A63}"/>
              </a:ext>
            </a:extLst>
          </p:cNvPr>
          <p:cNvSpPr>
            <a:spLocks noGrp="1"/>
          </p:cNvSpPr>
          <p:nvPr>
            <p:ph type="sldNum" sz="quarter" idx="10"/>
          </p:nvPr>
        </p:nvSpPr>
        <p:spPr/>
        <p:txBody>
          <a:bodyPr lIns="79690" tIns="39845" rIns="79690" bIns="39845"/>
          <a:lstStyle/>
          <a:p>
            <a:fld id="{F7021451-1387-4CA6-816F-3879F97B5CBC}" type="slidenum">
              <a:rPr lang="en-US"/>
              <a:t>16</a:t>
            </a:fld>
            <a:endParaRPr lang="en-US"/>
          </a:p>
        </p:txBody>
      </p:sp>
    </p:spTree>
    <p:extLst>
      <p:ext uri="{BB962C8B-B14F-4D97-AF65-F5344CB8AC3E}">
        <p14:creationId xmlns:p14="http://schemas.microsoft.com/office/powerpoint/2010/main" val="2396896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De casus is fictief en gemaakt voor deze workshop.
De thema’s in de casus zijn gebaseerd op GGD Leefomgeving-informatie over ventilatie, vocht/schimmel en hitte. Web bronnen: turn4search18, turn4search19, turn4search23.</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79690" tIns="39845" rIns="79690" bIns="39845"/>
          <a:lstStyle/>
          <a:p>
            <a:r>
              <a:rPr lang="en-US" dirty="0"/>
              <a:t>[Sources]
De afsluitende vragen zijn gebaseerd op de eerder gemaakte workshopopzet in dit gesprek.
De kernboodschap is een praktische samenvatting voor professionals en geen letterlijke bronquote.</a:t>
            </a:r>
          </a:p>
        </p:txBody>
      </p:sp>
      <p:sp>
        <p:nvSpPr>
          <p:cNvPr id="4" name="Slide Number Placeholder 3"/>
          <p:cNvSpPr>
            <a:spLocks noGrp="1"/>
          </p:cNvSpPr>
          <p:nvPr>
            <p:ph type="sldNum" sz="quarter" idx="10"/>
          </p:nvPr>
        </p:nvSpPr>
        <p:spPr/>
        <p:txBody>
          <a:bodyPr lIns="79690" tIns="39845" rIns="79690" bIns="39845"/>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svg"/><Relationship Id="rId7"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16.sv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sv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2E9"/>
        </a:solidFill>
        <a:effectLst/>
      </p:bgPr>
    </p:bg>
    <p:spTree>
      <p:nvGrpSpPr>
        <p:cNvPr id="1" name=""/>
        <p:cNvGrpSpPr/>
        <p:nvPr/>
      </p:nvGrpSpPr>
      <p:grpSpPr>
        <a:xfrm>
          <a:off x="0" y="0"/>
          <a:ext cx="1" cy="1"/>
          <a:chOff x="0" y="0"/>
          <a:chExt cx="1" cy="1"/>
        </a:xfrm>
      </p:grpSpPr>
      <p:pic>
        <p:nvPicPr>
          <p:cNvPr id="2" name="Image 0" descr="/mnt/data/9beae3b128.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3F46">
              <a:alpha val="72000"/>
            </a:srgbClr>
          </a:solidFill>
          <a:ln w="12700">
            <a:solidFill>
              <a:srgbClr val="003F46">
                <a:alpha val="0"/>
              </a:srgbClr>
            </a:solidFill>
            <a:prstDash val="solid"/>
          </a:ln>
        </p:spPr>
        <p:txBody>
          <a:bodyPr/>
          <a:lstStyle/>
          <a:p>
            <a:endParaRPr lang="nl-NL"/>
          </a:p>
        </p:txBody>
      </p:sp>
      <p:sp>
        <p:nvSpPr>
          <p:cNvPr id="4" name="Shape 1"/>
          <p:cNvSpPr/>
          <p:nvPr/>
        </p:nvSpPr>
        <p:spPr>
          <a:xfrm>
            <a:off x="640080" y="777240"/>
            <a:ext cx="6035040" cy="5303520"/>
          </a:xfrm>
          <a:prstGeom prst="roundRect">
            <a:avLst>
              <a:gd name="adj" fmla="val 3103"/>
            </a:avLst>
          </a:prstGeom>
          <a:solidFill>
            <a:srgbClr val="FFFFFF">
              <a:alpha val="95000"/>
            </a:srgbClr>
          </a:solidFill>
          <a:ln w="12700">
            <a:solidFill>
              <a:srgbClr val="FFFFFF">
                <a:alpha val="0"/>
              </a:srgbClr>
            </a:solidFill>
            <a:prstDash val="solid"/>
          </a:ln>
          <a:effectLst>
            <a:outerShdw blurRad="25400" dist="12700" dir="2700000" algn="bl" rotWithShape="0">
              <a:srgbClr val="000000">
                <a:alpha val="18000"/>
              </a:srgbClr>
            </a:outerShdw>
          </a:effectLst>
        </p:spPr>
        <p:txBody>
          <a:bodyPr/>
          <a:lstStyle/>
          <a:p>
            <a:endParaRPr lang="nl-NL" dirty="0"/>
          </a:p>
        </p:txBody>
      </p:sp>
      <p:sp>
        <p:nvSpPr>
          <p:cNvPr id="5" name="Text 2"/>
          <p:cNvSpPr/>
          <p:nvPr/>
        </p:nvSpPr>
        <p:spPr>
          <a:xfrm>
            <a:off x="960120" y="1097280"/>
            <a:ext cx="5212080" cy="329184"/>
          </a:xfrm>
          <a:prstGeom prst="rect">
            <a:avLst/>
          </a:prstGeom>
          <a:noFill/>
          <a:ln/>
        </p:spPr>
        <p:txBody>
          <a:bodyPr wrap="square" lIns="0" tIns="0" rIns="0" bIns="0" rtlCol="0" anchor="ctr"/>
          <a:lstStyle/>
          <a:p>
            <a:pPr marL="0" indent="0">
              <a:buNone/>
            </a:pPr>
            <a:r>
              <a:rPr lang="en-US" sz="1250" b="1" dirty="0">
                <a:solidFill>
                  <a:srgbClr val="005B66"/>
                </a:solidFill>
              </a:rPr>
              <a:t>Workshop voor professionals</a:t>
            </a:r>
            <a:endParaRPr lang="en-US" sz="1250" dirty="0"/>
          </a:p>
        </p:txBody>
      </p:sp>
      <p:sp>
        <p:nvSpPr>
          <p:cNvPr id="6" name="Text 3"/>
          <p:cNvSpPr/>
          <p:nvPr/>
        </p:nvSpPr>
        <p:spPr>
          <a:xfrm>
            <a:off x="960120" y="1572768"/>
            <a:ext cx="5212080" cy="1417320"/>
          </a:xfrm>
          <a:prstGeom prst="rect">
            <a:avLst/>
          </a:prstGeom>
          <a:noFill/>
          <a:ln/>
        </p:spPr>
        <p:txBody>
          <a:bodyPr wrap="square" lIns="254" tIns="254" rIns="254" bIns="254" rtlCol="0" anchor="ctr">
            <a:normAutofit/>
          </a:bodyPr>
          <a:lstStyle/>
          <a:p>
            <a:r>
              <a:rPr lang="en-US" sz="3000" b="1" dirty="0" err="1">
                <a:solidFill>
                  <a:srgbClr val="1F2A2E"/>
                </a:solidFill>
              </a:rPr>
              <a:t>Gezond</a:t>
            </a:r>
            <a:r>
              <a:rPr lang="en-US" sz="3000" b="1" dirty="0">
                <a:solidFill>
                  <a:srgbClr val="1F2A2E"/>
                </a:solidFill>
              </a:rPr>
              <a:t> </a:t>
            </a:r>
            <a:r>
              <a:rPr lang="en-US" sz="3000" b="1" dirty="0" err="1">
                <a:solidFill>
                  <a:srgbClr val="1F2A2E"/>
                </a:solidFill>
              </a:rPr>
              <a:t>wonen</a:t>
            </a:r>
            <a:r>
              <a:rPr lang="en-US" sz="3000" b="1" dirty="0">
                <a:solidFill>
                  <a:srgbClr val="1F2A2E"/>
                </a:solidFill>
              </a:rPr>
              <a:t> </a:t>
            </a:r>
            <a:r>
              <a:rPr lang="en-US" sz="3000" b="1" dirty="0" err="1">
                <a:solidFill>
                  <a:srgbClr val="1F2A2E"/>
                </a:solidFill>
              </a:rPr>
              <a:t>begint</a:t>
            </a:r>
            <a:r>
              <a:rPr lang="en-US" sz="3000" b="1" dirty="0">
                <a:solidFill>
                  <a:srgbClr val="1F2A2E"/>
                </a:solidFill>
              </a:rPr>
              <a:t> </a:t>
            </a:r>
            <a:r>
              <a:rPr lang="en-US" sz="3000" b="1" dirty="0" err="1">
                <a:solidFill>
                  <a:srgbClr val="1F2A2E"/>
                </a:solidFill>
              </a:rPr>
              <a:t>thuis</a:t>
            </a:r>
            <a:r>
              <a:rPr lang="en-US" sz="3000" b="1" dirty="0">
                <a:solidFill>
                  <a:srgbClr val="1F2A2E"/>
                </a:solidFill>
              </a:rPr>
              <a:t>: </a:t>
            </a:r>
            <a:r>
              <a:rPr lang="en-US" sz="3000" b="1" dirty="0" err="1">
                <a:solidFill>
                  <a:srgbClr val="1F2A2E"/>
                </a:solidFill>
              </a:rPr>
              <a:t>praktische</a:t>
            </a:r>
            <a:r>
              <a:rPr lang="en-US" sz="3000" b="1" dirty="0">
                <a:solidFill>
                  <a:srgbClr val="1F2A2E"/>
                </a:solidFill>
              </a:rPr>
              <a:t> </a:t>
            </a:r>
            <a:r>
              <a:rPr lang="en-US" sz="3000" b="1" dirty="0" err="1">
                <a:solidFill>
                  <a:srgbClr val="1F2A2E"/>
                </a:solidFill>
              </a:rPr>
              <a:t>handvatten</a:t>
            </a:r>
            <a:r>
              <a:rPr lang="en-US" sz="3000" b="1" dirty="0">
                <a:solidFill>
                  <a:srgbClr val="1F2A2E"/>
                </a:solidFill>
              </a:rPr>
              <a:t> </a:t>
            </a:r>
            <a:r>
              <a:rPr lang="en-US" sz="3000" b="1" dirty="0" err="1">
                <a:solidFill>
                  <a:srgbClr val="1F2A2E"/>
                </a:solidFill>
              </a:rPr>
              <a:t>voor</a:t>
            </a:r>
            <a:r>
              <a:rPr lang="en-US" sz="3000" b="1" dirty="0">
                <a:solidFill>
                  <a:srgbClr val="1F2A2E"/>
                </a:solidFill>
              </a:rPr>
              <a:t> </a:t>
            </a:r>
            <a:r>
              <a:rPr lang="en-US" sz="3000" b="1" dirty="0" err="1">
                <a:solidFill>
                  <a:srgbClr val="1F2A2E"/>
                </a:solidFill>
              </a:rPr>
              <a:t>een</a:t>
            </a:r>
            <a:r>
              <a:rPr lang="en-US" sz="3000" b="1" dirty="0">
                <a:solidFill>
                  <a:srgbClr val="1F2A2E"/>
                </a:solidFill>
              </a:rPr>
              <a:t> </a:t>
            </a:r>
            <a:r>
              <a:rPr lang="en-US" sz="3000" b="1" dirty="0" err="1">
                <a:solidFill>
                  <a:srgbClr val="1F2A2E"/>
                </a:solidFill>
              </a:rPr>
              <a:t>gezonde</a:t>
            </a:r>
            <a:r>
              <a:rPr lang="en-US" sz="3000" b="1" dirty="0">
                <a:solidFill>
                  <a:srgbClr val="1F2A2E"/>
                </a:solidFill>
              </a:rPr>
              <a:t> leefomgeving</a:t>
            </a:r>
            <a:endParaRPr lang="nl-NL" dirty="0"/>
          </a:p>
          <a:p>
            <a:pPr marL="0" indent="0">
              <a:buNone/>
            </a:pPr>
            <a:endParaRPr lang="en-US" sz="3000" dirty="0"/>
          </a:p>
        </p:txBody>
      </p:sp>
      <p:sp>
        <p:nvSpPr>
          <p:cNvPr id="7" name="Text 4"/>
          <p:cNvSpPr/>
          <p:nvPr/>
        </p:nvSpPr>
        <p:spPr>
          <a:xfrm>
            <a:off x="960120" y="3246120"/>
            <a:ext cx="5074920" cy="566928"/>
          </a:xfrm>
          <a:prstGeom prst="rect">
            <a:avLst/>
          </a:prstGeom>
          <a:noFill/>
          <a:ln/>
        </p:spPr>
        <p:txBody>
          <a:bodyPr wrap="square" lIns="0" tIns="0" rIns="0" bIns="0" rtlCol="0" anchor="ctr"/>
          <a:lstStyle/>
          <a:p>
            <a:r>
              <a:rPr lang="en-US" sz="1650" dirty="0" err="1">
                <a:solidFill>
                  <a:srgbClr val="626E73"/>
                </a:solidFill>
              </a:rPr>
              <a:t>Inspiratiesessie</a:t>
            </a:r>
            <a:r>
              <a:rPr lang="en-US" sz="1650" dirty="0">
                <a:solidFill>
                  <a:srgbClr val="626E73"/>
                </a:solidFill>
              </a:rPr>
              <a:t> </a:t>
            </a:r>
          </a:p>
        </p:txBody>
      </p:sp>
      <p:sp>
        <p:nvSpPr>
          <p:cNvPr id="8" name="Shape 5"/>
          <p:cNvSpPr/>
          <p:nvPr/>
        </p:nvSpPr>
        <p:spPr>
          <a:xfrm>
            <a:off x="960120" y="4165092"/>
            <a:ext cx="3063240" cy="1124712"/>
          </a:xfrm>
          <a:prstGeom prst="roundRect">
            <a:avLst>
              <a:gd name="adj" fmla="val 34783"/>
            </a:avLst>
          </a:prstGeom>
          <a:solidFill>
            <a:srgbClr val="007C89"/>
          </a:solidFill>
          <a:ln w="12700">
            <a:solidFill>
              <a:srgbClr val="007C89"/>
            </a:solidFill>
            <a:prstDash val="solid"/>
          </a:ln>
        </p:spPr>
        <p:txBody>
          <a:bodyPr/>
          <a:lstStyle/>
          <a:p>
            <a:endParaRPr lang="nl-NL" dirty="0"/>
          </a:p>
        </p:txBody>
      </p:sp>
      <p:sp>
        <p:nvSpPr>
          <p:cNvPr id="9" name="Text 6"/>
          <p:cNvSpPr/>
          <p:nvPr/>
        </p:nvSpPr>
        <p:spPr>
          <a:xfrm>
            <a:off x="1124712" y="4270248"/>
            <a:ext cx="2697480" cy="724662"/>
          </a:xfrm>
          <a:prstGeom prst="rect">
            <a:avLst/>
          </a:prstGeom>
          <a:noFill/>
          <a:ln/>
        </p:spPr>
        <p:txBody>
          <a:bodyPr wrap="square" lIns="0" tIns="0" rIns="0" bIns="0" rtlCol="0" anchor="ctr"/>
          <a:lstStyle/>
          <a:p>
            <a:pPr marL="0" indent="0" algn="ctr">
              <a:buNone/>
            </a:pPr>
            <a:r>
              <a:rPr lang="en-US" b="1" dirty="0">
                <a:solidFill>
                  <a:srgbClr val="FFFFFF"/>
                </a:solidFill>
              </a:rPr>
              <a:t>Team Milieu &amp; Gezondheid</a:t>
            </a:r>
            <a:endParaRPr lang="en-US" dirty="0"/>
          </a:p>
        </p:txBody>
      </p:sp>
      <p:pic>
        <p:nvPicPr>
          <p:cNvPr id="10" name="GGD Zeeland logo cover" descr="image.png"/>
          <p:cNvPicPr>
            <a:picLocks noChangeAspect="1"/>
          </p:cNvPicPr>
          <p:nvPr/>
        </p:nvPicPr>
        <p:blipFill>
          <a:blip r:embed="rId4"/>
          <a:stretch>
            <a:fillRect/>
          </a:stretch>
        </p:blipFill>
        <p:spPr>
          <a:xfrm>
            <a:off x="5212080" y="676656"/>
            <a:ext cx="960120" cy="5796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457200"/>
          </a:xfrm>
          <a:prstGeom prst="rect">
            <a:avLst/>
          </a:prstGeom>
          <a:solidFill>
            <a:srgbClr val="007C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137160"/>
            <a:ext cx="3291840" cy="192360"/>
          </a:xfrm>
          <a:prstGeom prst="rect">
            <a:avLst/>
          </a:prstGeom>
          <a:noFill/>
        </p:spPr>
        <p:txBody>
          <a:bodyPr wrap="square" lIns="0" tIns="0" rIns="0" bIns="0" anchor="t">
            <a:spAutoFit/>
          </a:bodyPr>
          <a:lstStyle/>
          <a:p>
            <a:pPr algn="l">
              <a:spcBef>
                <a:spcPts val="0"/>
              </a:spcBef>
              <a:spcAft>
                <a:spcPts val="0"/>
              </a:spcAft>
            </a:pPr>
            <a:r>
              <a:rPr lang="nl-NL" sz="1250" b="1">
                <a:solidFill>
                  <a:srgbClr val="FFFFFF"/>
                </a:solidFill>
                <a:latin typeface="Aptos"/>
              </a:rPr>
              <a:t>Kennismaking</a:t>
            </a:r>
          </a:p>
        </p:txBody>
      </p:sp>
      <p:sp>
        <p:nvSpPr>
          <p:cNvPr id="4" name="TextBox 3"/>
          <p:cNvSpPr txBox="1"/>
          <p:nvPr/>
        </p:nvSpPr>
        <p:spPr>
          <a:xfrm>
            <a:off x="594360" y="713232"/>
            <a:ext cx="10789920" cy="530352"/>
          </a:xfrm>
          <a:prstGeom prst="rect">
            <a:avLst/>
          </a:prstGeom>
          <a:noFill/>
        </p:spPr>
        <p:txBody>
          <a:bodyPr wrap="square" lIns="0" tIns="0" rIns="0" bIns="0" anchor="t">
            <a:spAutoFit/>
          </a:bodyPr>
          <a:lstStyle/>
          <a:p>
            <a:pPr algn="l">
              <a:spcBef>
                <a:spcPts val="0"/>
              </a:spcBef>
              <a:spcAft>
                <a:spcPts val="0"/>
              </a:spcAft>
            </a:pPr>
            <a:r>
              <a:rPr sz="2800" b="1">
                <a:solidFill>
                  <a:srgbClr val="1F2A2E"/>
                </a:solidFill>
                <a:latin typeface="Aptos"/>
              </a:rPr>
              <a:t>Even voorstellen</a:t>
            </a:r>
          </a:p>
        </p:txBody>
      </p:sp>
      <p:sp>
        <p:nvSpPr>
          <p:cNvPr id="5" name="Oval 4"/>
          <p:cNvSpPr/>
          <p:nvPr/>
        </p:nvSpPr>
        <p:spPr>
          <a:xfrm>
            <a:off x="804672" y="1444752"/>
            <a:ext cx="4160520" cy="4160520"/>
          </a:xfrm>
          <a:prstGeom prst="ellipse">
            <a:avLst/>
          </a:prstGeom>
          <a:solidFill>
            <a:srgbClr val="E4F3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444752" y="2084831"/>
            <a:ext cx="2880360" cy="2880360"/>
          </a:xfrm>
          <a:prstGeom prst="ellipse">
            <a:avLst/>
          </a:prstGeom>
          <a:solidFill>
            <a:srgbClr val="FFFFFF"/>
          </a:solidFill>
          <a:ln w="16510">
            <a:solidFill>
              <a:srgbClr val="78BE2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847088" y="2743200"/>
            <a:ext cx="2084831" cy="868680"/>
          </a:xfrm>
          <a:prstGeom prst="rect">
            <a:avLst/>
          </a:prstGeom>
          <a:noFill/>
        </p:spPr>
        <p:txBody>
          <a:bodyPr wrap="square" lIns="0" tIns="0" rIns="0" bIns="0" anchor="ctr">
            <a:spAutoFit/>
          </a:bodyPr>
          <a:lstStyle/>
          <a:p>
            <a:pPr algn="ctr">
              <a:spcBef>
                <a:spcPts val="0"/>
              </a:spcBef>
              <a:spcAft>
                <a:spcPts val="0"/>
              </a:spcAft>
            </a:pPr>
            <a:r>
              <a:rPr sz="2000" b="1">
                <a:solidFill>
                  <a:srgbClr val="005B66"/>
                </a:solidFill>
                <a:latin typeface="Aptos"/>
              </a:rPr>
              <a:t>TEAM MILIEU
&amp; GEZONDHEID</a:t>
            </a:r>
          </a:p>
        </p:txBody>
      </p:sp>
      <p:sp>
        <p:nvSpPr>
          <p:cNvPr id="8" name="TextBox 7"/>
          <p:cNvSpPr txBox="1"/>
          <p:nvPr/>
        </p:nvSpPr>
        <p:spPr>
          <a:xfrm>
            <a:off x="1865376" y="3840480"/>
            <a:ext cx="2048256" cy="256032"/>
          </a:xfrm>
          <a:prstGeom prst="rect">
            <a:avLst/>
          </a:prstGeom>
          <a:noFill/>
        </p:spPr>
        <p:txBody>
          <a:bodyPr wrap="square" lIns="0" tIns="0" rIns="0" bIns="0" anchor="t">
            <a:spAutoFit/>
          </a:bodyPr>
          <a:lstStyle/>
          <a:p>
            <a:pPr algn="ctr">
              <a:spcBef>
                <a:spcPts val="0"/>
              </a:spcBef>
              <a:spcAft>
                <a:spcPts val="0"/>
              </a:spcAft>
            </a:pPr>
            <a:r>
              <a:rPr sz="1300" b="1">
                <a:solidFill>
                  <a:srgbClr val="78BE20"/>
                </a:solidFill>
                <a:latin typeface="Aptos"/>
              </a:rPr>
              <a:t>GGD ZEELAND</a:t>
            </a:r>
          </a:p>
        </p:txBody>
      </p:sp>
      <p:sp>
        <p:nvSpPr>
          <p:cNvPr id="9" name="TextBox 8"/>
          <p:cNvSpPr txBox="1"/>
          <p:nvPr/>
        </p:nvSpPr>
        <p:spPr>
          <a:xfrm>
            <a:off x="5806440" y="1572768"/>
            <a:ext cx="694944" cy="457200"/>
          </a:xfrm>
          <a:prstGeom prst="rect">
            <a:avLst/>
          </a:prstGeom>
          <a:noFill/>
        </p:spPr>
        <p:txBody>
          <a:bodyPr wrap="square" lIns="0" tIns="0" rIns="0" bIns="0" anchor="t">
            <a:spAutoFit/>
          </a:bodyPr>
          <a:lstStyle/>
          <a:p>
            <a:pPr algn="l">
              <a:spcBef>
                <a:spcPts val="0"/>
              </a:spcBef>
              <a:spcAft>
                <a:spcPts val="0"/>
              </a:spcAft>
            </a:pPr>
            <a:r>
              <a:rPr sz="3400" b="1">
                <a:solidFill>
                  <a:srgbClr val="78BE20"/>
                </a:solidFill>
                <a:latin typeface="Aptos"/>
              </a:rPr>
              <a:t>01</a:t>
            </a:r>
          </a:p>
        </p:txBody>
      </p:sp>
      <p:sp>
        <p:nvSpPr>
          <p:cNvPr id="10" name="TextBox 9"/>
          <p:cNvSpPr txBox="1"/>
          <p:nvPr/>
        </p:nvSpPr>
        <p:spPr>
          <a:xfrm>
            <a:off x="6629400" y="1591056"/>
            <a:ext cx="4389120" cy="320040"/>
          </a:xfrm>
          <a:prstGeom prst="rect">
            <a:avLst/>
          </a:prstGeom>
          <a:noFill/>
        </p:spPr>
        <p:txBody>
          <a:bodyPr wrap="square" lIns="0" tIns="0" rIns="0" bIns="0" anchor="t">
            <a:spAutoFit/>
          </a:bodyPr>
          <a:lstStyle/>
          <a:p>
            <a:pPr algn="l">
              <a:spcBef>
                <a:spcPts val="0"/>
              </a:spcBef>
              <a:spcAft>
                <a:spcPts val="0"/>
              </a:spcAft>
            </a:pPr>
            <a:r>
              <a:rPr sz="2100" b="1">
                <a:solidFill>
                  <a:srgbClr val="1F2A2E"/>
                </a:solidFill>
                <a:latin typeface="Aptos"/>
              </a:rPr>
              <a:t>Wie we zijn</a:t>
            </a:r>
          </a:p>
        </p:txBody>
      </p:sp>
      <p:sp>
        <p:nvSpPr>
          <p:cNvPr id="11" name="TextBox 10"/>
          <p:cNvSpPr txBox="1"/>
          <p:nvPr/>
        </p:nvSpPr>
        <p:spPr>
          <a:xfrm>
            <a:off x="6629400" y="2011680"/>
            <a:ext cx="4297680" cy="566928"/>
          </a:xfrm>
          <a:prstGeom prst="rect">
            <a:avLst/>
          </a:prstGeom>
          <a:noFill/>
        </p:spPr>
        <p:txBody>
          <a:bodyPr wrap="square" lIns="0" tIns="0" rIns="0" bIns="0" anchor="t">
            <a:spAutoFit/>
          </a:bodyPr>
          <a:lstStyle/>
          <a:p>
            <a:pPr algn="l">
              <a:spcBef>
                <a:spcPts val="0"/>
              </a:spcBef>
              <a:spcAft>
                <a:spcPts val="0"/>
              </a:spcAft>
            </a:pPr>
            <a:r>
              <a:rPr sz="1550" b="0">
                <a:solidFill>
                  <a:srgbClr val="626E73"/>
                </a:solidFill>
                <a:latin typeface="Aptos"/>
              </a:rPr>
              <a:t>Team Milieu &amp; Gezondheid</a:t>
            </a:r>
          </a:p>
        </p:txBody>
      </p:sp>
      <p:sp>
        <p:nvSpPr>
          <p:cNvPr id="12" name="Rectangle 11"/>
          <p:cNvSpPr/>
          <p:nvPr/>
        </p:nvSpPr>
        <p:spPr>
          <a:xfrm>
            <a:off x="5806440" y="2715768"/>
            <a:ext cx="5029200" cy="9144"/>
          </a:xfrm>
          <a:prstGeom prst="rect">
            <a:avLst/>
          </a:prstGeom>
          <a:solidFill>
            <a:srgbClr val="C9D5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806440" y="2944368"/>
            <a:ext cx="694944" cy="457200"/>
          </a:xfrm>
          <a:prstGeom prst="rect">
            <a:avLst/>
          </a:prstGeom>
          <a:noFill/>
        </p:spPr>
        <p:txBody>
          <a:bodyPr wrap="square" lIns="0" tIns="0" rIns="0" bIns="0" anchor="t">
            <a:spAutoFit/>
          </a:bodyPr>
          <a:lstStyle/>
          <a:p>
            <a:pPr algn="l">
              <a:spcBef>
                <a:spcPts val="0"/>
              </a:spcBef>
              <a:spcAft>
                <a:spcPts val="0"/>
              </a:spcAft>
            </a:pPr>
            <a:r>
              <a:rPr sz="3400" b="1">
                <a:solidFill>
                  <a:srgbClr val="007C89"/>
                </a:solidFill>
                <a:latin typeface="Aptos"/>
              </a:rPr>
              <a:t>02</a:t>
            </a:r>
          </a:p>
        </p:txBody>
      </p:sp>
      <p:sp>
        <p:nvSpPr>
          <p:cNvPr id="14" name="TextBox 13"/>
          <p:cNvSpPr txBox="1"/>
          <p:nvPr/>
        </p:nvSpPr>
        <p:spPr>
          <a:xfrm>
            <a:off x="6629400" y="2962656"/>
            <a:ext cx="4389120" cy="320040"/>
          </a:xfrm>
          <a:prstGeom prst="rect">
            <a:avLst/>
          </a:prstGeom>
          <a:noFill/>
        </p:spPr>
        <p:txBody>
          <a:bodyPr wrap="square" lIns="0" tIns="0" rIns="0" bIns="0" anchor="t">
            <a:spAutoFit/>
          </a:bodyPr>
          <a:lstStyle/>
          <a:p>
            <a:pPr algn="l">
              <a:spcBef>
                <a:spcPts val="0"/>
              </a:spcBef>
              <a:spcAft>
                <a:spcPts val="0"/>
              </a:spcAft>
            </a:pPr>
            <a:r>
              <a:rPr sz="2100" b="1">
                <a:solidFill>
                  <a:srgbClr val="1F2A2E"/>
                </a:solidFill>
                <a:latin typeface="Aptos"/>
              </a:rPr>
              <a:t>Waar we aan werken</a:t>
            </a:r>
          </a:p>
        </p:txBody>
      </p:sp>
      <p:sp>
        <p:nvSpPr>
          <p:cNvPr id="15" name="TextBox 14"/>
          <p:cNvSpPr txBox="1"/>
          <p:nvPr/>
        </p:nvSpPr>
        <p:spPr>
          <a:xfrm>
            <a:off x="6629400" y="3383280"/>
            <a:ext cx="4297680" cy="477054"/>
          </a:xfrm>
          <a:prstGeom prst="rect">
            <a:avLst/>
          </a:prstGeom>
          <a:noFill/>
        </p:spPr>
        <p:txBody>
          <a:bodyPr wrap="square" lIns="0" tIns="0" rIns="0" bIns="0" anchor="t">
            <a:spAutoFit/>
          </a:bodyPr>
          <a:lstStyle/>
          <a:p>
            <a:pPr algn="l">
              <a:spcBef>
                <a:spcPts val="0"/>
              </a:spcBef>
              <a:spcAft>
                <a:spcPts val="0"/>
              </a:spcAft>
            </a:pPr>
            <a:r>
              <a:rPr sz="1550" b="0" dirty="0">
                <a:solidFill>
                  <a:srgbClr val="626E73"/>
                </a:solidFill>
                <a:latin typeface="Aptos"/>
              </a:rPr>
              <a:t>De </a:t>
            </a:r>
            <a:r>
              <a:rPr sz="1550" b="0" dirty="0" err="1">
                <a:solidFill>
                  <a:srgbClr val="626E73"/>
                </a:solidFill>
                <a:latin typeface="Aptos"/>
              </a:rPr>
              <a:t>invloed</a:t>
            </a:r>
            <a:r>
              <a:rPr sz="1550" b="0" dirty="0">
                <a:solidFill>
                  <a:srgbClr val="626E73"/>
                </a:solidFill>
                <a:latin typeface="Aptos"/>
              </a:rPr>
              <a:t> van </a:t>
            </a:r>
            <a:r>
              <a:rPr sz="1550" b="0" dirty="0" err="1">
                <a:solidFill>
                  <a:srgbClr val="626E73"/>
                </a:solidFill>
                <a:latin typeface="Aptos"/>
              </a:rPr>
              <a:t>wonen</a:t>
            </a:r>
            <a:r>
              <a:rPr sz="1550" b="0" dirty="0">
                <a:solidFill>
                  <a:srgbClr val="626E73"/>
                </a:solidFill>
                <a:latin typeface="Aptos"/>
              </a:rPr>
              <a:t> en leefomgeving op </a:t>
            </a:r>
            <a:r>
              <a:rPr sz="1550" b="0" dirty="0" err="1">
                <a:solidFill>
                  <a:srgbClr val="626E73"/>
                </a:solidFill>
                <a:latin typeface="Aptos"/>
              </a:rPr>
              <a:t>gezondheid</a:t>
            </a:r>
            <a:r>
              <a:rPr lang="nl-NL" sz="1550" b="0" dirty="0">
                <a:solidFill>
                  <a:srgbClr val="626E73"/>
                </a:solidFill>
                <a:latin typeface="Aptos"/>
              </a:rPr>
              <a:t> </a:t>
            </a:r>
            <a:endParaRPr sz="1550" b="0" dirty="0">
              <a:solidFill>
                <a:srgbClr val="626E73"/>
              </a:solidFill>
              <a:latin typeface="Aptos"/>
            </a:endParaRPr>
          </a:p>
        </p:txBody>
      </p:sp>
      <p:sp>
        <p:nvSpPr>
          <p:cNvPr id="16" name="Rectangle 15"/>
          <p:cNvSpPr/>
          <p:nvPr/>
        </p:nvSpPr>
        <p:spPr>
          <a:xfrm>
            <a:off x="5806440" y="4087368"/>
            <a:ext cx="5029200" cy="9144"/>
          </a:xfrm>
          <a:prstGeom prst="rect">
            <a:avLst/>
          </a:prstGeom>
          <a:solidFill>
            <a:srgbClr val="C9D5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806440" y="4315968"/>
            <a:ext cx="694944" cy="457200"/>
          </a:xfrm>
          <a:prstGeom prst="rect">
            <a:avLst/>
          </a:prstGeom>
          <a:noFill/>
        </p:spPr>
        <p:txBody>
          <a:bodyPr wrap="square" lIns="0" tIns="0" rIns="0" bIns="0" anchor="t">
            <a:spAutoFit/>
          </a:bodyPr>
          <a:lstStyle/>
          <a:p>
            <a:pPr algn="l">
              <a:spcBef>
                <a:spcPts val="0"/>
              </a:spcBef>
              <a:spcAft>
                <a:spcPts val="0"/>
              </a:spcAft>
            </a:pPr>
            <a:r>
              <a:rPr sz="3400" b="1">
                <a:solidFill>
                  <a:srgbClr val="78BE20"/>
                </a:solidFill>
                <a:latin typeface="Aptos"/>
              </a:rPr>
              <a:t>03</a:t>
            </a:r>
          </a:p>
        </p:txBody>
      </p:sp>
      <p:sp>
        <p:nvSpPr>
          <p:cNvPr id="18" name="TextBox 17"/>
          <p:cNvSpPr txBox="1"/>
          <p:nvPr/>
        </p:nvSpPr>
        <p:spPr>
          <a:xfrm>
            <a:off x="6629400" y="4334255"/>
            <a:ext cx="4389120" cy="320040"/>
          </a:xfrm>
          <a:prstGeom prst="rect">
            <a:avLst/>
          </a:prstGeom>
          <a:noFill/>
        </p:spPr>
        <p:txBody>
          <a:bodyPr wrap="square" lIns="0" tIns="0" rIns="0" bIns="0" anchor="t">
            <a:spAutoFit/>
          </a:bodyPr>
          <a:lstStyle/>
          <a:p>
            <a:pPr algn="l">
              <a:spcBef>
                <a:spcPts val="0"/>
              </a:spcBef>
              <a:spcAft>
                <a:spcPts val="0"/>
              </a:spcAft>
            </a:pPr>
            <a:r>
              <a:rPr sz="2100" b="1">
                <a:solidFill>
                  <a:srgbClr val="1F2A2E"/>
                </a:solidFill>
                <a:latin typeface="Aptos"/>
              </a:rPr>
              <a:t>Wat je vandaag krijgt</a:t>
            </a:r>
          </a:p>
        </p:txBody>
      </p:sp>
      <p:sp>
        <p:nvSpPr>
          <p:cNvPr id="19" name="TextBox 18"/>
          <p:cNvSpPr txBox="1"/>
          <p:nvPr/>
        </p:nvSpPr>
        <p:spPr>
          <a:xfrm>
            <a:off x="6629400" y="4754879"/>
            <a:ext cx="4297680" cy="566928"/>
          </a:xfrm>
          <a:prstGeom prst="rect">
            <a:avLst/>
          </a:prstGeom>
          <a:noFill/>
        </p:spPr>
        <p:txBody>
          <a:bodyPr wrap="square" lIns="0" tIns="0" rIns="0" bIns="0" anchor="t">
            <a:spAutoFit/>
          </a:bodyPr>
          <a:lstStyle/>
          <a:p>
            <a:pPr algn="l">
              <a:spcBef>
                <a:spcPts val="0"/>
              </a:spcBef>
              <a:spcAft>
                <a:spcPts val="0"/>
              </a:spcAft>
            </a:pPr>
            <a:r>
              <a:rPr sz="1550" b="0">
                <a:solidFill>
                  <a:srgbClr val="626E73"/>
                </a:solidFill>
                <a:latin typeface="Aptos"/>
              </a:rPr>
              <a:t>Praktische handvatten voor gesprekken met inwoners</a:t>
            </a:r>
          </a:p>
        </p:txBody>
      </p:sp>
      <p:sp>
        <p:nvSpPr>
          <p:cNvPr id="20" name="Rectangle 19"/>
          <p:cNvSpPr/>
          <p:nvPr/>
        </p:nvSpPr>
        <p:spPr>
          <a:xfrm>
            <a:off x="548640" y="6419088"/>
            <a:ext cx="11064240" cy="7315"/>
          </a:xfrm>
          <a:prstGeom prst="rect">
            <a:avLst/>
          </a:prstGeom>
          <a:solidFill>
            <a:srgbClr val="C9D5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48640" y="6473952"/>
            <a:ext cx="5303520" cy="228600"/>
          </a:xfrm>
          <a:prstGeom prst="rect">
            <a:avLst/>
          </a:prstGeom>
          <a:noFill/>
        </p:spPr>
        <p:txBody>
          <a:bodyPr wrap="square" lIns="0" tIns="0" rIns="0" bIns="0" anchor="t">
            <a:spAutoFit/>
          </a:bodyPr>
          <a:lstStyle/>
          <a:p>
            <a:pPr algn="l">
              <a:spcBef>
                <a:spcPts val="0"/>
              </a:spcBef>
              <a:spcAft>
                <a:spcPts val="0"/>
              </a:spcAft>
            </a:pPr>
            <a:r>
              <a:rPr sz="900" b="0">
                <a:solidFill>
                  <a:srgbClr val="626E73"/>
                </a:solidFill>
                <a:latin typeface="Aptos"/>
              </a:rPr>
              <a:t>Team Milieu &amp; Gezondheid GGD Zeeland</a:t>
            </a:r>
          </a:p>
        </p:txBody>
      </p:sp>
      <p:pic>
        <p:nvPicPr>
          <p:cNvPr id="22" name="GGD Zeeland logo" descr="Logo GGD Zeeland"/>
          <p:cNvPicPr>
            <a:picLocks noChangeAspect="1"/>
          </p:cNvPicPr>
          <p:nvPr/>
        </p:nvPicPr>
        <p:blipFill>
          <a:blip r:embed="rId2"/>
          <a:stretch>
            <a:fillRect/>
          </a:stretch>
        </p:blipFill>
        <p:spPr>
          <a:xfrm>
            <a:off x="10689336" y="557784"/>
            <a:ext cx="941832" cy="568653"/>
          </a:xfrm>
          <a:prstGeom prst="rect">
            <a:avLst/>
          </a:prstGeom>
        </p:spPr>
      </p:pic>
      <p:sp>
        <p:nvSpPr>
          <p:cNvPr id="23" name="GGD Zeeland page marker"/>
          <p:cNvSpPr txBox="1"/>
          <p:nvPr/>
        </p:nvSpPr>
        <p:spPr>
          <a:xfrm>
            <a:off x="10652760" y="6473952"/>
            <a:ext cx="960120" cy="127727"/>
          </a:xfrm>
          <a:prstGeom prst="rect">
            <a:avLst/>
          </a:prstGeom>
          <a:noFill/>
        </p:spPr>
        <p:txBody>
          <a:bodyPr wrap="square" lIns="0" tIns="0" rIns="0" bIns="0">
            <a:spAutoFit/>
          </a:bodyPr>
          <a:lstStyle/>
          <a:p>
            <a:pPr algn="r"/>
            <a:r>
              <a:rPr lang="nl-NL" sz="830">
                <a:solidFill>
                  <a:srgbClr val="626E73"/>
                </a:solidFill>
                <a:latin typeface="Aptos"/>
              </a:rPr>
              <a:t>1/17</a:t>
            </a:r>
            <a:endParaRPr sz="830">
              <a:solidFill>
                <a:srgbClr val="626E73"/>
              </a:solidFill>
              <a:latin typeface="Aptos"/>
            </a:endParaRPr>
          </a:p>
        </p:txBody>
      </p:sp>
    </p:spTree>
    <p:extLst>
      <p:ext uri="{BB962C8B-B14F-4D97-AF65-F5344CB8AC3E}">
        <p14:creationId xmlns:p14="http://schemas.microsoft.com/office/powerpoint/2010/main" val="608487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57200"/>
          </a:xfrm>
          <a:prstGeom prst="rect">
            <a:avLst/>
          </a:prstGeom>
          <a:solidFill>
            <a:srgbClr val="007C89"/>
          </a:solidFill>
          <a:ln w="6350">
            <a:solidFill>
              <a:srgbClr val="007C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137160"/>
            <a:ext cx="3291840" cy="192360"/>
          </a:xfrm>
          <a:prstGeom prst="rect">
            <a:avLst/>
          </a:prstGeom>
          <a:noFill/>
        </p:spPr>
        <p:txBody>
          <a:bodyPr wrap="square" lIns="0" tIns="0" rIns="0" bIns="0" anchor="t">
            <a:spAutoFit/>
          </a:bodyPr>
          <a:lstStyle/>
          <a:p>
            <a:pPr algn="l">
              <a:lnSpc>
                <a:spcPct val="100000"/>
              </a:lnSpc>
              <a:spcBef>
                <a:spcPts val="0"/>
              </a:spcBef>
              <a:spcAft>
                <a:spcPts val="0"/>
              </a:spcAft>
            </a:pPr>
            <a:r>
              <a:rPr lang="nl-NL" sz="1250" b="1">
                <a:solidFill>
                  <a:srgbClr val="FFFFFF"/>
                </a:solidFill>
                <a:latin typeface="Aptos"/>
              </a:rPr>
              <a:t>Startvraag</a:t>
            </a:r>
          </a:p>
        </p:txBody>
      </p:sp>
      <p:sp>
        <p:nvSpPr>
          <p:cNvPr id="4" name="TextBox 3"/>
          <p:cNvSpPr txBox="1"/>
          <p:nvPr/>
        </p:nvSpPr>
        <p:spPr>
          <a:xfrm>
            <a:off x="594360" y="713232"/>
            <a:ext cx="10789920" cy="530352"/>
          </a:xfrm>
          <a:prstGeom prst="rect">
            <a:avLst/>
          </a:prstGeom>
          <a:noFill/>
        </p:spPr>
        <p:txBody>
          <a:bodyPr wrap="square" lIns="0" tIns="0" rIns="0" bIns="0" anchor="t">
            <a:spAutoFit/>
          </a:bodyPr>
          <a:lstStyle/>
          <a:p>
            <a:pPr algn="l">
              <a:lnSpc>
                <a:spcPct val="100000"/>
              </a:lnSpc>
              <a:spcBef>
                <a:spcPts val="0"/>
              </a:spcBef>
              <a:spcAft>
                <a:spcPts val="0"/>
              </a:spcAft>
            </a:pPr>
            <a:r>
              <a:rPr sz="2800" b="1">
                <a:solidFill>
                  <a:srgbClr val="1F2A2E"/>
                </a:solidFill>
              </a:rPr>
              <a:t>Hoe zie jij de leefomgeving?</a:t>
            </a:r>
          </a:p>
        </p:txBody>
      </p:sp>
      <p:sp>
        <p:nvSpPr>
          <p:cNvPr id="5" name="Oval 4"/>
          <p:cNvSpPr/>
          <p:nvPr/>
        </p:nvSpPr>
        <p:spPr>
          <a:xfrm>
            <a:off x="804672" y="1481328"/>
            <a:ext cx="4315968" cy="4005072"/>
          </a:xfrm>
          <a:prstGeom prst="ellipse">
            <a:avLst/>
          </a:prstGeom>
          <a:solidFill>
            <a:srgbClr val="E4F3F5"/>
          </a:solidFill>
          <a:ln w="15875">
            <a:solidFill>
              <a:srgbClr val="D7E6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856231" y="2468880"/>
            <a:ext cx="2212848" cy="2048256"/>
          </a:xfrm>
          <a:prstGeom prst="ellipse">
            <a:avLst/>
          </a:prstGeom>
          <a:solidFill>
            <a:srgbClr val="FFFFFF"/>
          </a:solidFill>
          <a:ln w="28575">
            <a:solidFill>
              <a:srgbClr val="78BE2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527048" y="1764792"/>
            <a:ext cx="2880360" cy="292608"/>
          </a:xfrm>
          <a:prstGeom prst="rect">
            <a:avLst/>
          </a:prstGeom>
          <a:noFill/>
        </p:spPr>
        <p:txBody>
          <a:bodyPr wrap="square" lIns="0" tIns="0" rIns="0" bIns="0" anchor="t">
            <a:spAutoFit/>
          </a:bodyPr>
          <a:lstStyle/>
          <a:p>
            <a:pPr algn="ctr">
              <a:lnSpc>
                <a:spcPct val="100000"/>
              </a:lnSpc>
              <a:spcBef>
                <a:spcPts val="0"/>
              </a:spcBef>
              <a:spcAft>
                <a:spcPts val="0"/>
              </a:spcAft>
            </a:pPr>
            <a:r>
              <a:rPr sz="1500" b="1">
                <a:solidFill>
                  <a:srgbClr val="005B66"/>
                </a:solidFill>
              </a:rPr>
              <a:t>LEEFOMGEVING</a:t>
            </a:r>
          </a:p>
        </p:txBody>
      </p:sp>
      <p:sp>
        <p:nvSpPr>
          <p:cNvPr id="8" name="TextBox 7"/>
          <p:cNvSpPr txBox="1"/>
          <p:nvPr/>
        </p:nvSpPr>
        <p:spPr>
          <a:xfrm>
            <a:off x="2276856" y="2779776"/>
            <a:ext cx="1371600" cy="283464"/>
          </a:xfrm>
          <a:prstGeom prst="rect">
            <a:avLst/>
          </a:prstGeom>
          <a:noFill/>
        </p:spPr>
        <p:txBody>
          <a:bodyPr wrap="square" lIns="0" tIns="0" rIns="0" bIns="0" anchor="t">
            <a:spAutoFit/>
          </a:bodyPr>
          <a:lstStyle/>
          <a:p>
            <a:pPr algn="ctr">
              <a:lnSpc>
                <a:spcPct val="100000"/>
              </a:lnSpc>
              <a:spcBef>
                <a:spcPts val="0"/>
              </a:spcBef>
              <a:spcAft>
                <a:spcPts val="0"/>
              </a:spcAft>
            </a:pPr>
            <a:r>
              <a:rPr sz="1800" b="1">
                <a:solidFill>
                  <a:srgbClr val="78BE20"/>
                </a:solidFill>
              </a:rPr>
              <a:t>WONING</a:t>
            </a:r>
          </a:p>
        </p:txBody>
      </p:sp>
      <p:sp>
        <p:nvSpPr>
          <p:cNvPr id="9" name="TextBox 8"/>
          <p:cNvSpPr txBox="1"/>
          <p:nvPr/>
        </p:nvSpPr>
        <p:spPr>
          <a:xfrm>
            <a:off x="2130552" y="3182112"/>
            <a:ext cx="1682496" cy="804672"/>
          </a:xfrm>
          <a:prstGeom prst="rect">
            <a:avLst/>
          </a:prstGeom>
          <a:noFill/>
        </p:spPr>
        <p:txBody>
          <a:bodyPr wrap="square" lIns="0" tIns="0" rIns="0" bIns="0" anchor="ctr">
            <a:spAutoFit/>
          </a:bodyPr>
          <a:lstStyle/>
          <a:p>
            <a:pPr algn="ctr">
              <a:lnSpc>
                <a:spcPct val="100000"/>
              </a:lnSpc>
              <a:spcBef>
                <a:spcPts val="0"/>
              </a:spcBef>
              <a:spcAft>
                <a:spcPts val="0"/>
              </a:spcAft>
            </a:pPr>
            <a:r>
              <a:rPr sz="1700" b="1">
                <a:solidFill>
                  <a:srgbClr val="1F2A2E"/>
                </a:solidFill>
              </a:rPr>
              <a:t>Hoort een woning hier wel of niet in?</a:t>
            </a:r>
          </a:p>
        </p:txBody>
      </p:sp>
      <p:sp>
        <p:nvSpPr>
          <p:cNvPr id="10" name="TextBox 9"/>
          <p:cNvSpPr txBox="1"/>
          <p:nvPr/>
        </p:nvSpPr>
        <p:spPr>
          <a:xfrm>
            <a:off x="5806440" y="1591056"/>
            <a:ext cx="694944" cy="457200"/>
          </a:xfrm>
          <a:prstGeom prst="rect">
            <a:avLst/>
          </a:prstGeom>
          <a:noFill/>
        </p:spPr>
        <p:txBody>
          <a:bodyPr wrap="square" lIns="0" tIns="0" rIns="0" bIns="0" anchor="t">
            <a:spAutoFit/>
          </a:bodyPr>
          <a:lstStyle/>
          <a:p>
            <a:pPr algn="l">
              <a:lnSpc>
                <a:spcPct val="100000"/>
              </a:lnSpc>
              <a:spcBef>
                <a:spcPts val="0"/>
              </a:spcBef>
              <a:spcAft>
                <a:spcPts val="0"/>
              </a:spcAft>
            </a:pPr>
            <a:r>
              <a:rPr sz="3400" b="1">
                <a:solidFill>
                  <a:srgbClr val="78BE20"/>
                </a:solidFill>
              </a:rPr>
              <a:t>01</a:t>
            </a:r>
          </a:p>
        </p:txBody>
      </p:sp>
      <p:sp>
        <p:nvSpPr>
          <p:cNvPr id="11" name="TextBox 10"/>
          <p:cNvSpPr txBox="1"/>
          <p:nvPr/>
        </p:nvSpPr>
        <p:spPr>
          <a:xfrm>
            <a:off x="6629400" y="1609344"/>
            <a:ext cx="4389120" cy="685800"/>
          </a:xfrm>
          <a:prstGeom prst="rect">
            <a:avLst/>
          </a:prstGeom>
          <a:noFill/>
        </p:spPr>
        <p:txBody>
          <a:bodyPr wrap="square" lIns="0" tIns="0" rIns="0" bIns="0" anchor="ctr">
            <a:spAutoFit/>
          </a:bodyPr>
          <a:lstStyle/>
          <a:p>
            <a:pPr algn="l">
              <a:lnSpc>
                <a:spcPct val="100000"/>
              </a:lnSpc>
              <a:spcBef>
                <a:spcPts val="0"/>
              </a:spcBef>
              <a:spcAft>
                <a:spcPts val="0"/>
              </a:spcAft>
            </a:pPr>
            <a:r>
              <a:rPr sz="2200" b="1">
                <a:solidFill>
                  <a:srgbClr val="1F2A2E"/>
                </a:solidFill>
              </a:rPr>
              <a:t>Wie zijn hier aanwezig?</a:t>
            </a:r>
          </a:p>
        </p:txBody>
      </p:sp>
      <p:sp>
        <p:nvSpPr>
          <p:cNvPr id="12" name="Rectangle 11"/>
          <p:cNvSpPr/>
          <p:nvPr/>
        </p:nvSpPr>
        <p:spPr>
          <a:xfrm>
            <a:off x="5806440" y="2468880"/>
            <a:ext cx="5029200" cy="12700"/>
          </a:xfrm>
          <a:prstGeom prst="rect">
            <a:avLst/>
          </a:prstGeom>
          <a:solidFill>
            <a:srgbClr val="C9D5D7"/>
          </a:solidFill>
          <a:ln w="6350">
            <a:solidFill>
              <a:srgbClr val="C9D5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806440" y="2889504"/>
            <a:ext cx="694944" cy="457200"/>
          </a:xfrm>
          <a:prstGeom prst="rect">
            <a:avLst/>
          </a:prstGeom>
          <a:noFill/>
        </p:spPr>
        <p:txBody>
          <a:bodyPr wrap="square" lIns="0" tIns="0" rIns="0" bIns="0" anchor="t">
            <a:spAutoFit/>
          </a:bodyPr>
          <a:lstStyle/>
          <a:p>
            <a:pPr algn="l">
              <a:lnSpc>
                <a:spcPct val="100000"/>
              </a:lnSpc>
              <a:spcBef>
                <a:spcPts val="0"/>
              </a:spcBef>
              <a:spcAft>
                <a:spcPts val="0"/>
              </a:spcAft>
            </a:pPr>
            <a:r>
              <a:rPr sz="3400" b="1">
                <a:solidFill>
                  <a:srgbClr val="007C89"/>
                </a:solidFill>
              </a:rPr>
              <a:t>02</a:t>
            </a:r>
          </a:p>
        </p:txBody>
      </p:sp>
      <p:sp>
        <p:nvSpPr>
          <p:cNvPr id="14" name="TextBox 13"/>
          <p:cNvSpPr txBox="1"/>
          <p:nvPr/>
        </p:nvSpPr>
        <p:spPr>
          <a:xfrm>
            <a:off x="6629400" y="2907792"/>
            <a:ext cx="4389120" cy="987552"/>
          </a:xfrm>
          <a:prstGeom prst="rect">
            <a:avLst/>
          </a:prstGeom>
          <a:noFill/>
        </p:spPr>
        <p:txBody>
          <a:bodyPr wrap="square" lIns="0" tIns="0" rIns="0" bIns="0" anchor="ctr">
            <a:spAutoFit/>
          </a:bodyPr>
          <a:lstStyle/>
          <a:p>
            <a:pPr algn="l">
              <a:lnSpc>
                <a:spcPct val="100000"/>
              </a:lnSpc>
              <a:spcBef>
                <a:spcPts val="0"/>
              </a:spcBef>
              <a:spcAft>
                <a:spcPts val="0"/>
              </a:spcAft>
            </a:pPr>
            <a:r>
              <a:rPr sz="2200" b="1">
                <a:solidFill>
                  <a:srgbClr val="1F2A2E"/>
                </a:solidFill>
              </a:rPr>
              <a:t>Wat hoop je hier te halen?</a:t>
            </a:r>
          </a:p>
        </p:txBody>
      </p:sp>
      <p:sp>
        <p:nvSpPr>
          <p:cNvPr id="15" name="Rectangle 14"/>
          <p:cNvSpPr/>
          <p:nvPr/>
        </p:nvSpPr>
        <p:spPr>
          <a:xfrm>
            <a:off x="5806440" y="4224528"/>
            <a:ext cx="5029200" cy="12700"/>
          </a:xfrm>
          <a:prstGeom prst="rect">
            <a:avLst/>
          </a:prstGeom>
          <a:solidFill>
            <a:srgbClr val="C9D5D7"/>
          </a:solidFill>
          <a:ln w="6350">
            <a:solidFill>
              <a:srgbClr val="C9D5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806440" y="4590288"/>
            <a:ext cx="4983480" cy="384048"/>
          </a:xfrm>
          <a:prstGeom prst="rect">
            <a:avLst/>
          </a:prstGeom>
          <a:noFill/>
        </p:spPr>
        <p:txBody>
          <a:bodyPr wrap="square" lIns="0" tIns="0" rIns="0" bIns="0" anchor="t">
            <a:spAutoFit/>
          </a:bodyPr>
          <a:lstStyle/>
          <a:p>
            <a:pPr algn="l">
              <a:lnSpc>
                <a:spcPct val="100000"/>
              </a:lnSpc>
              <a:spcBef>
                <a:spcPts val="0"/>
              </a:spcBef>
              <a:spcAft>
                <a:spcPts val="0"/>
              </a:spcAft>
            </a:pPr>
            <a:r>
              <a:rPr sz="1600" b="0">
                <a:solidFill>
                  <a:srgbClr val="626E73"/>
                </a:solidFill>
              </a:rPr>
              <a:t>Deel kort wat voor jou belangrijk is.</a:t>
            </a:r>
          </a:p>
        </p:txBody>
      </p:sp>
      <p:sp>
        <p:nvSpPr>
          <p:cNvPr id="17" name="Rectangle 16"/>
          <p:cNvSpPr/>
          <p:nvPr/>
        </p:nvSpPr>
        <p:spPr>
          <a:xfrm>
            <a:off x="548640" y="6419088"/>
            <a:ext cx="11064240" cy="1"/>
          </a:xfrm>
          <a:prstGeom prst="rect">
            <a:avLst/>
          </a:prstGeom>
          <a:solidFill>
            <a:srgbClr val="C9D5D7"/>
          </a:solidFill>
          <a:ln w="6350">
            <a:solidFill>
              <a:srgbClr val="C9D5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48640" y="6473952"/>
            <a:ext cx="5303520" cy="228600"/>
          </a:xfrm>
          <a:prstGeom prst="rect">
            <a:avLst/>
          </a:prstGeom>
          <a:noFill/>
        </p:spPr>
        <p:txBody>
          <a:bodyPr wrap="square" lIns="0" tIns="0" rIns="0" bIns="0" anchor="t">
            <a:spAutoFit/>
          </a:bodyPr>
          <a:lstStyle/>
          <a:p>
            <a:pPr algn="l">
              <a:lnSpc>
                <a:spcPct val="100000"/>
              </a:lnSpc>
              <a:spcBef>
                <a:spcPts val="0"/>
              </a:spcBef>
              <a:spcAft>
                <a:spcPts val="0"/>
              </a:spcAft>
            </a:pPr>
            <a:r>
              <a:rPr sz="900" b="0">
                <a:solidFill>
                  <a:srgbClr val="626E73"/>
                </a:solidFill>
              </a:rPr>
              <a:t>Team Milieu &amp; Gezondheid GGD Zeeland</a:t>
            </a:r>
          </a:p>
        </p:txBody>
      </p:sp>
      <p:sp>
        <p:nvSpPr>
          <p:cNvPr id="19" name="TextBox 18"/>
          <p:cNvSpPr txBox="1"/>
          <p:nvPr/>
        </p:nvSpPr>
        <p:spPr>
          <a:xfrm>
            <a:off x="10881360" y="6473952"/>
            <a:ext cx="731520" cy="127727"/>
          </a:xfrm>
          <a:prstGeom prst="rect">
            <a:avLst/>
          </a:prstGeom>
          <a:noFill/>
        </p:spPr>
        <p:txBody>
          <a:bodyPr wrap="square" lIns="0" tIns="0" rIns="0" bIns="0" anchor="t">
            <a:spAutoFit/>
          </a:bodyPr>
          <a:lstStyle/>
          <a:p>
            <a:pPr algn="r"/>
            <a:r>
              <a:rPr lang="nl-NL" sz="830" b="0">
                <a:solidFill>
                  <a:srgbClr val="626E73"/>
                </a:solidFill>
                <a:latin typeface="Aptos"/>
              </a:rPr>
              <a:t>2/17</a:t>
            </a:r>
          </a:p>
        </p:txBody>
      </p:sp>
      <p:pic>
        <p:nvPicPr>
          <p:cNvPr id="20" name="GGD Zeeland logo" descr="Logo GGD Zeeland"/>
          <p:cNvPicPr>
            <a:picLocks noChangeAspect="1"/>
          </p:cNvPicPr>
          <p:nvPr/>
        </p:nvPicPr>
        <p:blipFill>
          <a:blip r:embed="rId2"/>
          <a:stretch>
            <a:fillRect/>
          </a:stretch>
        </p:blipFill>
        <p:spPr>
          <a:xfrm>
            <a:off x="10689336" y="557784"/>
            <a:ext cx="941832" cy="568653"/>
          </a:xfrm>
          <a:prstGeom prst="rect">
            <a:avLst/>
          </a:prstGeom>
        </p:spPr>
      </p:pic>
    </p:spTree>
    <p:extLst>
      <p:ext uri="{BB962C8B-B14F-4D97-AF65-F5344CB8AC3E}">
        <p14:creationId xmlns:p14="http://schemas.microsoft.com/office/powerpoint/2010/main" val="2424809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5B66"/>
        </a:solidFill>
        <a:effectLst/>
      </p:bgPr>
    </p:bg>
    <p:spTree>
      <p:nvGrpSpPr>
        <p:cNvPr id="1" name=""/>
        <p:cNvGrpSpPr/>
        <p:nvPr/>
      </p:nvGrpSpPr>
      <p:grpSpPr>
        <a:xfrm>
          <a:off x="0" y="0"/>
          <a:ext cx="0" cy="0"/>
          <a:chOff x="0" y="0"/>
          <a:chExt cx="0" cy="0"/>
        </a:xfrm>
      </p:grpSpPr>
      <p:sp>
        <p:nvSpPr>
          <p:cNvPr id="2" name="Text 0"/>
          <p:cNvSpPr/>
          <p:nvPr/>
        </p:nvSpPr>
        <p:spPr>
          <a:xfrm>
            <a:off x="685800" y="640080"/>
            <a:ext cx="6675120" cy="502920"/>
          </a:xfrm>
          <a:prstGeom prst="rect">
            <a:avLst/>
          </a:prstGeom>
          <a:noFill/>
          <a:ln/>
        </p:spPr>
        <p:txBody>
          <a:bodyPr wrap="square" lIns="0" tIns="0" rIns="0" bIns="0" rtlCol="0" anchor="ctr"/>
          <a:lstStyle/>
          <a:p>
            <a:pPr marL="0" indent="0">
              <a:buNone/>
            </a:pPr>
            <a:r>
              <a:rPr lang="en-US" sz="2800" b="1">
                <a:solidFill>
                  <a:srgbClr val="FFFFFF"/>
                </a:solidFill>
              </a:rPr>
              <a:t>Drie vragen om mee te starten</a:t>
            </a:r>
            <a:endParaRPr lang="en-US" sz="2800"/>
          </a:p>
        </p:txBody>
      </p:sp>
      <p:sp>
        <p:nvSpPr>
          <p:cNvPr id="4" name="Shape 2"/>
          <p:cNvSpPr/>
          <p:nvPr/>
        </p:nvSpPr>
        <p:spPr>
          <a:xfrm>
            <a:off x="1051560" y="1417320"/>
            <a:ext cx="10104120" cy="777240"/>
          </a:xfrm>
          <a:prstGeom prst="roundRect">
            <a:avLst>
              <a:gd name="adj" fmla="val 22667"/>
            </a:avLst>
          </a:prstGeom>
          <a:solidFill>
            <a:srgbClr val="FFFFFF">
              <a:alpha val="95000"/>
            </a:srgbClr>
          </a:solidFill>
          <a:ln w="12700">
            <a:solidFill>
              <a:srgbClr val="FFFFFF">
                <a:alpha val="35000"/>
              </a:srgbClr>
            </a:solidFill>
            <a:prstDash val="solid"/>
          </a:ln>
        </p:spPr>
        <p:txBody>
          <a:bodyPr/>
          <a:lstStyle/>
          <a:p>
            <a:endParaRPr lang="nl-NL"/>
          </a:p>
        </p:txBody>
      </p:sp>
      <p:sp>
        <p:nvSpPr>
          <p:cNvPr id="5" name="Text 3"/>
          <p:cNvSpPr/>
          <p:nvPr/>
        </p:nvSpPr>
        <p:spPr>
          <a:xfrm>
            <a:off x="1371600" y="1645920"/>
            <a:ext cx="320040" cy="201168"/>
          </a:xfrm>
          <a:prstGeom prst="rect">
            <a:avLst/>
          </a:prstGeom>
          <a:noFill/>
          <a:ln/>
        </p:spPr>
        <p:txBody>
          <a:bodyPr wrap="square" lIns="0" tIns="0" rIns="0" bIns="0" rtlCol="0" anchor="ctr"/>
          <a:lstStyle/>
          <a:p>
            <a:pPr marL="0" indent="0" algn="ctr">
              <a:buNone/>
            </a:pPr>
            <a:r>
              <a:rPr lang="en-US" sz="1300" b="1">
                <a:solidFill>
                  <a:srgbClr val="005B66"/>
                </a:solidFill>
              </a:rPr>
              <a:t>1</a:t>
            </a:r>
            <a:endParaRPr lang="en-US" sz="1300"/>
          </a:p>
        </p:txBody>
      </p:sp>
      <p:sp>
        <p:nvSpPr>
          <p:cNvPr id="6" name="Text 4"/>
          <p:cNvSpPr/>
          <p:nvPr/>
        </p:nvSpPr>
        <p:spPr>
          <a:xfrm>
            <a:off x="1965960" y="1609344"/>
            <a:ext cx="8641080" cy="502920"/>
          </a:xfrm>
          <a:prstGeom prst="rect">
            <a:avLst/>
          </a:prstGeom>
          <a:noFill/>
          <a:ln/>
        </p:spPr>
        <p:txBody>
          <a:bodyPr wrap="square" lIns="0" tIns="0" rIns="0" bIns="0" rtlCol="0" anchor="ctr"/>
          <a:lstStyle/>
          <a:p>
            <a:r>
              <a:rPr lang="en-US" sz="1600" b="1">
                <a:solidFill>
                  <a:srgbClr val="1F2A2E"/>
                </a:solidFill>
              </a:rPr>
              <a:t>Hoe </a:t>
            </a:r>
            <a:r>
              <a:rPr lang="en-US" sz="1600" b="1" err="1">
                <a:solidFill>
                  <a:srgbClr val="1F2A2E"/>
                </a:solidFill>
              </a:rPr>
              <a:t>ventileer</a:t>
            </a:r>
            <a:r>
              <a:rPr lang="en-US" sz="1600" b="1">
                <a:solidFill>
                  <a:srgbClr val="1F2A2E"/>
                </a:solidFill>
              </a:rPr>
              <a:t> je de eigen </a:t>
            </a:r>
            <a:r>
              <a:rPr lang="en-US" sz="1600" b="1" err="1">
                <a:solidFill>
                  <a:srgbClr val="1F2A2E"/>
                </a:solidFill>
              </a:rPr>
              <a:t>woning</a:t>
            </a:r>
            <a:r>
              <a:rPr lang="en-US" sz="1600" b="1">
                <a:solidFill>
                  <a:srgbClr val="1F2A2E"/>
                </a:solidFill>
              </a:rPr>
              <a:t>?</a:t>
            </a:r>
            <a:endParaRPr lang="en-US" sz="1600"/>
          </a:p>
        </p:txBody>
      </p:sp>
      <p:sp>
        <p:nvSpPr>
          <p:cNvPr id="7" name="Shape 5"/>
          <p:cNvSpPr/>
          <p:nvPr/>
        </p:nvSpPr>
        <p:spPr>
          <a:xfrm>
            <a:off x="1051560" y="2606040"/>
            <a:ext cx="10104120" cy="960120"/>
          </a:xfrm>
          <a:prstGeom prst="roundRect">
            <a:avLst>
              <a:gd name="adj" fmla="val 22667"/>
            </a:avLst>
          </a:prstGeom>
          <a:solidFill>
            <a:srgbClr val="FFFFFF">
              <a:alpha val="95000"/>
            </a:srgbClr>
          </a:solidFill>
          <a:ln w="12700">
            <a:solidFill>
              <a:srgbClr val="FFFFFF">
                <a:alpha val="35000"/>
              </a:srgbClr>
            </a:solidFill>
            <a:prstDash val="solid"/>
          </a:ln>
        </p:spPr>
        <p:txBody>
          <a:bodyPr/>
          <a:lstStyle/>
          <a:p>
            <a:endParaRPr lang="nl-NL"/>
          </a:p>
        </p:txBody>
      </p:sp>
      <p:sp>
        <p:nvSpPr>
          <p:cNvPr id="8" name="Text 6"/>
          <p:cNvSpPr/>
          <p:nvPr/>
        </p:nvSpPr>
        <p:spPr>
          <a:xfrm>
            <a:off x="1371600" y="2834640"/>
            <a:ext cx="320040" cy="201168"/>
          </a:xfrm>
          <a:prstGeom prst="rect">
            <a:avLst/>
          </a:prstGeom>
          <a:noFill/>
          <a:ln/>
        </p:spPr>
        <p:txBody>
          <a:bodyPr wrap="square" lIns="0" tIns="0" rIns="0" bIns="0" rtlCol="0" anchor="ctr"/>
          <a:lstStyle/>
          <a:p>
            <a:pPr marL="0" indent="0" algn="ctr">
              <a:buNone/>
            </a:pPr>
            <a:r>
              <a:rPr lang="en-US" sz="1300" b="1">
                <a:solidFill>
                  <a:srgbClr val="005B66"/>
                </a:solidFill>
              </a:rPr>
              <a:t>2</a:t>
            </a:r>
            <a:endParaRPr lang="en-US" sz="1300"/>
          </a:p>
        </p:txBody>
      </p:sp>
      <p:sp>
        <p:nvSpPr>
          <p:cNvPr id="9" name="Text 7"/>
          <p:cNvSpPr/>
          <p:nvPr/>
        </p:nvSpPr>
        <p:spPr>
          <a:xfrm>
            <a:off x="1965960" y="2798064"/>
            <a:ext cx="8641080" cy="685800"/>
          </a:xfrm>
          <a:prstGeom prst="rect">
            <a:avLst/>
          </a:prstGeom>
          <a:noFill/>
          <a:ln/>
        </p:spPr>
        <p:txBody>
          <a:bodyPr wrap="square" lIns="0" tIns="0" rIns="0" bIns="0" rtlCol="0" anchor="ctr"/>
          <a:lstStyle/>
          <a:p>
            <a:r>
              <a:rPr lang="en-US" sz="1600" b="1">
                <a:solidFill>
                  <a:srgbClr val="1F2A2E"/>
                </a:solidFill>
              </a:rPr>
              <a:t>Heb je </a:t>
            </a:r>
            <a:r>
              <a:rPr lang="en-US" sz="1600" b="1" err="1">
                <a:solidFill>
                  <a:srgbClr val="1F2A2E"/>
                </a:solidFill>
              </a:rPr>
              <a:t>zelf</a:t>
            </a:r>
            <a:r>
              <a:rPr lang="en-US" sz="1600" b="1">
                <a:solidFill>
                  <a:srgbClr val="1F2A2E"/>
                </a:solidFill>
              </a:rPr>
              <a:t> last van </a:t>
            </a:r>
            <a:r>
              <a:rPr lang="en-US" sz="1600" b="1" err="1">
                <a:solidFill>
                  <a:srgbClr val="1F2A2E"/>
                </a:solidFill>
              </a:rPr>
              <a:t>vocht</a:t>
            </a:r>
            <a:r>
              <a:rPr lang="en-US" sz="1600" b="1">
                <a:solidFill>
                  <a:srgbClr val="1F2A2E"/>
                </a:solidFill>
              </a:rPr>
              <a:t>, schimmel of </a:t>
            </a:r>
            <a:r>
              <a:rPr lang="en-US" sz="1600" b="1" err="1">
                <a:solidFill>
                  <a:srgbClr val="1F2A2E"/>
                </a:solidFill>
              </a:rPr>
              <a:t>hitte</a:t>
            </a:r>
            <a:r>
              <a:rPr lang="en-US" sz="1600" b="1">
                <a:solidFill>
                  <a:srgbClr val="1F2A2E"/>
                </a:solidFill>
              </a:rPr>
              <a:t> in huis?</a:t>
            </a:r>
            <a:endParaRPr lang="en-US" sz="1600"/>
          </a:p>
        </p:txBody>
      </p:sp>
      <p:sp>
        <p:nvSpPr>
          <p:cNvPr id="10" name="Shape 8"/>
          <p:cNvSpPr/>
          <p:nvPr/>
        </p:nvSpPr>
        <p:spPr>
          <a:xfrm>
            <a:off x="1051560" y="3977639"/>
            <a:ext cx="10104120" cy="777240"/>
          </a:xfrm>
          <a:prstGeom prst="roundRect">
            <a:avLst>
              <a:gd name="adj" fmla="val 22667"/>
            </a:avLst>
          </a:prstGeom>
          <a:solidFill>
            <a:srgbClr val="FFFFFF">
              <a:alpha val="95000"/>
            </a:srgbClr>
          </a:solidFill>
          <a:ln w="12700">
            <a:solidFill>
              <a:srgbClr val="FFFFFF">
                <a:alpha val="35000"/>
              </a:srgbClr>
            </a:solidFill>
            <a:prstDash val="solid"/>
          </a:ln>
        </p:spPr>
        <p:txBody>
          <a:bodyPr/>
          <a:lstStyle/>
          <a:p>
            <a:endParaRPr lang="nl-NL"/>
          </a:p>
        </p:txBody>
      </p:sp>
      <p:sp>
        <p:nvSpPr>
          <p:cNvPr id="11" name="Text 9"/>
          <p:cNvSpPr/>
          <p:nvPr/>
        </p:nvSpPr>
        <p:spPr>
          <a:xfrm>
            <a:off x="1371600" y="4206240"/>
            <a:ext cx="320040" cy="201168"/>
          </a:xfrm>
          <a:prstGeom prst="rect">
            <a:avLst/>
          </a:prstGeom>
          <a:noFill/>
          <a:ln/>
        </p:spPr>
        <p:txBody>
          <a:bodyPr wrap="square" lIns="0" tIns="0" rIns="0" bIns="0" rtlCol="0" anchor="ctr"/>
          <a:lstStyle/>
          <a:p>
            <a:pPr marL="0" indent="0" algn="ctr">
              <a:buNone/>
            </a:pPr>
            <a:r>
              <a:rPr lang="en-US" sz="1300" b="1">
                <a:solidFill>
                  <a:srgbClr val="005B66"/>
                </a:solidFill>
              </a:rPr>
              <a:t>3</a:t>
            </a:r>
            <a:endParaRPr lang="en-US" sz="1300"/>
          </a:p>
        </p:txBody>
      </p:sp>
      <p:sp>
        <p:nvSpPr>
          <p:cNvPr id="12" name="Text 10"/>
          <p:cNvSpPr/>
          <p:nvPr/>
        </p:nvSpPr>
        <p:spPr>
          <a:xfrm>
            <a:off x="1965960" y="4169663"/>
            <a:ext cx="8641080" cy="502920"/>
          </a:xfrm>
          <a:prstGeom prst="rect">
            <a:avLst/>
          </a:prstGeom>
          <a:noFill/>
          <a:ln/>
        </p:spPr>
        <p:txBody>
          <a:bodyPr wrap="square" lIns="0" tIns="0" rIns="0" bIns="0" rtlCol="0" anchor="ctr"/>
          <a:lstStyle/>
          <a:p>
            <a:r>
              <a:rPr lang="en-US" sz="1600" b="1" err="1">
                <a:solidFill>
                  <a:srgbClr val="1F2A2E"/>
                </a:solidFill>
              </a:rPr>
              <a:t>Slaap</a:t>
            </a:r>
            <a:r>
              <a:rPr lang="en-US" sz="1600" b="1">
                <a:solidFill>
                  <a:srgbClr val="1F2A2E"/>
                </a:solidFill>
              </a:rPr>
              <a:t> je </a:t>
            </a:r>
            <a:r>
              <a:rPr lang="en-US" sz="1600" b="1" err="1">
                <a:solidFill>
                  <a:srgbClr val="1F2A2E"/>
                </a:solidFill>
              </a:rPr>
              <a:t>goed</a:t>
            </a:r>
            <a:r>
              <a:rPr lang="en-US" sz="1600" b="1">
                <a:solidFill>
                  <a:srgbClr val="1F2A2E"/>
                </a:solidFill>
              </a:rPr>
              <a:t> in je </a:t>
            </a:r>
            <a:r>
              <a:rPr lang="en-US" sz="1600" b="1" err="1">
                <a:solidFill>
                  <a:srgbClr val="1F2A2E"/>
                </a:solidFill>
              </a:rPr>
              <a:t>woning</a:t>
            </a:r>
            <a:r>
              <a:rPr lang="en-US" sz="1600" b="1">
                <a:solidFill>
                  <a:srgbClr val="1F2A2E"/>
                </a:solidFill>
              </a:rPr>
              <a:t>?</a:t>
            </a:r>
            <a:endParaRPr lang="en-US" sz="1600"/>
          </a:p>
        </p:txBody>
      </p:sp>
      <p:sp>
        <p:nvSpPr>
          <p:cNvPr id="13" name="GGD Zeeland page marker"/>
          <p:cNvSpPr txBox="1"/>
          <p:nvPr/>
        </p:nvSpPr>
        <p:spPr>
          <a:xfrm>
            <a:off x="10652760" y="6473952"/>
            <a:ext cx="960120" cy="127727"/>
          </a:xfrm>
          <a:prstGeom prst="rect">
            <a:avLst/>
          </a:prstGeom>
          <a:noFill/>
        </p:spPr>
        <p:txBody>
          <a:bodyPr wrap="square" lIns="0" tIns="0" rIns="0" bIns="0">
            <a:spAutoFit/>
          </a:bodyPr>
          <a:lstStyle/>
          <a:p>
            <a:pPr algn="r"/>
            <a:r>
              <a:rPr lang="nl-NL" sz="830">
                <a:solidFill>
                  <a:srgbClr val="DFF3F5"/>
                </a:solidFill>
                <a:latin typeface="Aptos"/>
              </a:rPr>
              <a:t>3/17</a:t>
            </a:r>
            <a:endParaRPr sz="830">
              <a:solidFill>
                <a:srgbClr val="DFF3F5"/>
              </a:solidFill>
              <a:latin typeface="Aptos"/>
            </a:endParaRPr>
          </a:p>
        </p:txBody>
      </p:sp>
      <p:sp>
        <p:nvSpPr>
          <p:cNvPr id="14" name="GGD Zeeland footer"/>
          <p:cNvSpPr txBox="1"/>
          <p:nvPr/>
        </p:nvSpPr>
        <p:spPr>
          <a:xfrm>
            <a:off x="548640" y="6473952"/>
            <a:ext cx="5303520" cy="228600"/>
          </a:xfrm>
          <a:prstGeom prst="rect">
            <a:avLst/>
          </a:prstGeom>
          <a:noFill/>
        </p:spPr>
        <p:txBody>
          <a:bodyPr wrap="square" lIns="0" tIns="0" rIns="0" bIns="0">
            <a:spAutoFit/>
          </a:bodyPr>
          <a:lstStyle/>
          <a:p>
            <a:r>
              <a:rPr sz="830">
                <a:solidFill>
                  <a:srgbClr val="DFF3F5"/>
                </a:solidFill>
                <a:latin typeface="Aptos"/>
              </a:rPr>
              <a:t>Team Milieu &amp; Gezondheid GGD Zeeland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nl-NL"/>
          </a:p>
        </p:txBody>
      </p:sp>
      <p:sp>
        <p:nvSpPr>
          <p:cNvPr id="3" name="Text 1"/>
          <p:cNvSpPr/>
          <p:nvPr/>
        </p:nvSpPr>
        <p:spPr>
          <a:xfrm>
            <a:off x="594360" y="137160"/>
            <a:ext cx="3200400" cy="201168"/>
          </a:xfrm>
          <a:prstGeom prst="rect">
            <a:avLst/>
          </a:prstGeom>
          <a:noFill/>
          <a:ln/>
        </p:spPr>
        <p:txBody>
          <a:bodyPr wrap="square" lIns="0" tIns="0" rIns="0" bIns="0" rtlCol="0" anchor="ctr"/>
          <a:lstStyle/>
          <a:p>
            <a:r>
              <a:rPr lang="nl-NL" sz="1250" b="1">
                <a:solidFill>
                  <a:srgbClr val="FFFFFF"/>
                </a:solidFill>
                <a:latin typeface="Aptos"/>
              </a:rPr>
              <a:t>Programma</a:t>
            </a:r>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dirty="0">
                <a:solidFill>
                  <a:srgbClr val="1F2A2E"/>
                </a:solidFill>
              </a:rPr>
              <a:t>Doel en opbouw</a:t>
            </a:r>
            <a:endParaRPr lang="en-US" sz="2800" dirty="0"/>
          </a:p>
        </p:txBody>
      </p:sp>
      <p:sp>
        <p:nvSpPr>
          <p:cNvPr id="5" name="Text 3"/>
          <p:cNvSpPr/>
          <p:nvPr/>
        </p:nvSpPr>
        <p:spPr>
          <a:xfrm>
            <a:off x="685800" y="1417320"/>
            <a:ext cx="2194560" cy="320040"/>
          </a:xfrm>
          <a:prstGeom prst="rect">
            <a:avLst/>
          </a:prstGeom>
          <a:noFill/>
          <a:ln/>
        </p:spPr>
        <p:txBody>
          <a:bodyPr wrap="square" lIns="0" tIns="0" rIns="0" bIns="0" rtlCol="0" anchor="ctr"/>
          <a:lstStyle/>
          <a:p>
            <a:pPr marL="0" indent="0">
              <a:buNone/>
            </a:pPr>
            <a:r>
              <a:rPr lang="en-US" sz="1800" b="1" dirty="0">
                <a:solidFill>
                  <a:srgbClr val="005B66"/>
                </a:solidFill>
              </a:rPr>
              <a:t>Doel</a:t>
            </a:r>
            <a:endParaRPr lang="en-US" sz="1800" dirty="0"/>
          </a:p>
        </p:txBody>
      </p:sp>
      <p:sp>
        <p:nvSpPr>
          <p:cNvPr id="6" name="Text 4"/>
          <p:cNvSpPr/>
          <p:nvPr/>
        </p:nvSpPr>
        <p:spPr>
          <a:xfrm>
            <a:off x="685800" y="1810512"/>
            <a:ext cx="5166360" cy="868680"/>
          </a:xfrm>
          <a:prstGeom prst="rect">
            <a:avLst/>
          </a:prstGeom>
          <a:noFill/>
          <a:ln/>
        </p:spPr>
        <p:txBody>
          <a:bodyPr wrap="square" lIns="254" tIns="254" rIns="254" bIns="254" rtlCol="0" anchor="ctr">
            <a:normAutofit/>
          </a:bodyPr>
          <a:lstStyle/>
          <a:p>
            <a:pPr marL="0" indent="0">
              <a:buNone/>
            </a:pPr>
            <a:r>
              <a:rPr lang="en-US" sz="1570" dirty="0">
                <a:solidFill>
                  <a:srgbClr val="1F2A2E"/>
                </a:solidFill>
              </a:rPr>
              <a:t>Jullie inspireren om in gesprekken met inwoners oog te hebben voor de woning als plek waar gezondheid kan verbeteren of onder druk kan staan.</a:t>
            </a:r>
            <a:endParaRPr lang="en-US" sz="1570" dirty="0"/>
          </a:p>
        </p:txBody>
      </p:sp>
      <p:sp>
        <p:nvSpPr>
          <p:cNvPr id="7" name="Shape 5"/>
          <p:cNvSpPr/>
          <p:nvPr/>
        </p:nvSpPr>
        <p:spPr>
          <a:xfrm>
            <a:off x="6400800" y="1261872"/>
            <a:ext cx="4800600" cy="4663440"/>
          </a:xfrm>
          <a:prstGeom prst="roundRect">
            <a:avLst>
              <a:gd name="adj" fmla="val 3922"/>
            </a:avLst>
          </a:prstGeom>
          <a:solidFill>
            <a:srgbClr val="E4F3F5"/>
          </a:solidFill>
          <a:ln w="12700">
            <a:solidFill>
              <a:srgbClr val="D7E6E8"/>
            </a:solidFill>
            <a:prstDash val="solid"/>
          </a:ln>
        </p:spPr>
        <p:txBody>
          <a:bodyPr/>
          <a:lstStyle/>
          <a:p>
            <a:endParaRPr lang="nl-NL"/>
          </a:p>
        </p:txBody>
      </p:sp>
      <p:sp>
        <p:nvSpPr>
          <p:cNvPr id="8" name="Shape 6"/>
          <p:cNvSpPr/>
          <p:nvPr/>
        </p:nvSpPr>
        <p:spPr>
          <a:xfrm>
            <a:off x="6629400" y="1572768"/>
            <a:ext cx="484632" cy="484632"/>
          </a:xfrm>
          <a:prstGeom prst="ellipse">
            <a:avLst/>
          </a:prstGeom>
          <a:solidFill>
            <a:srgbClr val="007C89"/>
          </a:solidFill>
          <a:ln w="12700">
            <a:solidFill>
              <a:srgbClr val="007C89"/>
            </a:solidFill>
            <a:prstDash val="solid"/>
          </a:ln>
        </p:spPr>
        <p:txBody>
          <a:bodyPr/>
          <a:lstStyle/>
          <a:p>
            <a:endParaRPr lang="nl-NL"/>
          </a:p>
        </p:txBody>
      </p:sp>
      <p:sp>
        <p:nvSpPr>
          <p:cNvPr id="9" name="Text 7"/>
          <p:cNvSpPr/>
          <p:nvPr/>
        </p:nvSpPr>
        <p:spPr>
          <a:xfrm>
            <a:off x="6629400" y="1728216"/>
            <a:ext cx="484632" cy="109728"/>
          </a:xfrm>
          <a:prstGeom prst="rect">
            <a:avLst/>
          </a:prstGeom>
          <a:noFill/>
          <a:ln/>
        </p:spPr>
        <p:txBody>
          <a:bodyPr wrap="square" lIns="0" tIns="0" rIns="0" bIns="0" rtlCol="0" anchor="ctr"/>
          <a:lstStyle/>
          <a:p>
            <a:pPr marL="0" indent="0" algn="ctr">
              <a:buNone/>
            </a:pPr>
            <a:endParaRPr lang="en-US" sz="650" b="1" dirty="0">
              <a:solidFill>
                <a:srgbClr val="FFFFFF"/>
              </a:solidFill>
            </a:endParaRPr>
          </a:p>
        </p:txBody>
      </p:sp>
      <p:sp>
        <p:nvSpPr>
          <p:cNvPr id="10" name="Text 8"/>
          <p:cNvSpPr/>
          <p:nvPr/>
        </p:nvSpPr>
        <p:spPr>
          <a:xfrm>
            <a:off x="7269480" y="1682496"/>
            <a:ext cx="3474720" cy="256032"/>
          </a:xfrm>
          <a:prstGeom prst="rect">
            <a:avLst/>
          </a:prstGeom>
          <a:noFill/>
          <a:ln/>
        </p:spPr>
        <p:txBody>
          <a:bodyPr wrap="square" lIns="0" tIns="0" rIns="0" bIns="0" rtlCol="0" anchor="ctr"/>
          <a:lstStyle/>
          <a:p>
            <a:pPr marL="0" indent="0">
              <a:buNone/>
            </a:pPr>
            <a:r>
              <a:rPr lang="en-US" sz="1500" b="1" dirty="0">
                <a:solidFill>
                  <a:srgbClr val="1F2A2E"/>
                </a:solidFill>
              </a:rPr>
              <a:t>Startvraag</a:t>
            </a:r>
            <a:endParaRPr lang="en-US" sz="1500" dirty="0"/>
          </a:p>
        </p:txBody>
      </p:sp>
      <p:sp>
        <p:nvSpPr>
          <p:cNvPr id="11" name="Shape 9"/>
          <p:cNvSpPr/>
          <p:nvPr/>
        </p:nvSpPr>
        <p:spPr>
          <a:xfrm>
            <a:off x="6629400" y="2322576"/>
            <a:ext cx="484632" cy="484632"/>
          </a:xfrm>
          <a:prstGeom prst="ellipse">
            <a:avLst/>
          </a:prstGeom>
          <a:solidFill>
            <a:srgbClr val="78BE20"/>
          </a:solidFill>
          <a:ln w="12700">
            <a:solidFill>
              <a:srgbClr val="78BE20"/>
            </a:solidFill>
            <a:prstDash val="solid"/>
          </a:ln>
        </p:spPr>
        <p:txBody>
          <a:bodyPr/>
          <a:lstStyle/>
          <a:p>
            <a:endParaRPr lang="nl-NL"/>
          </a:p>
        </p:txBody>
      </p:sp>
      <p:sp>
        <p:nvSpPr>
          <p:cNvPr id="12" name="Text 10"/>
          <p:cNvSpPr/>
          <p:nvPr/>
        </p:nvSpPr>
        <p:spPr>
          <a:xfrm>
            <a:off x="6629400" y="2478024"/>
            <a:ext cx="484632" cy="109728"/>
          </a:xfrm>
          <a:prstGeom prst="rect">
            <a:avLst/>
          </a:prstGeom>
          <a:noFill/>
          <a:ln/>
        </p:spPr>
        <p:txBody>
          <a:bodyPr wrap="square" lIns="0" tIns="0" rIns="0" bIns="0" rtlCol="0" anchor="ctr"/>
          <a:lstStyle/>
          <a:p>
            <a:pPr marL="0" indent="0" algn="ctr">
              <a:buNone/>
            </a:pPr>
            <a:endParaRPr lang="en-US" sz="650" b="1" dirty="0">
              <a:solidFill>
                <a:srgbClr val="FFFFFF"/>
              </a:solidFill>
            </a:endParaRPr>
          </a:p>
        </p:txBody>
      </p:sp>
      <p:sp>
        <p:nvSpPr>
          <p:cNvPr id="13" name="Text 11"/>
          <p:cNvSpPr/>
          <p:nvPr/>
        </p:nvSpPr>
        <p:spPr>
          <a:xfrm>
            <a:off x="7269480" y="2432304"/>
            <a:ext cx="3474720" cy="256032"/>
          </a:xfrm>
          <a:prstGeom prst="rect">
            <a:avLst/>
          </a:prstGeom>
          <a:noFill/>
          <a:ln/>
        </p:spPr>
        <p:txBody>
          <a:bodyPr wrap="square" lIns="0" tIns="0" rIns="0" bIns="0" rtlCol="0" anchor="ctr"/>
          <a:lstStyle/>
          <a:p>
            <a:pPr marL="0" indent="0">
              <a:buNone/>
            </a:pPr>
            <a:r>
              <a:rPr lang="en-US" sz="1500" b="1" dirty="0">
                <a:solidFill>
                  <a:srgbClr val="1F2A2E"/>
                </a:solidFill>
              </a:rPr>
              <a:t>Waarom de woning ertoe doet</a:t>
            </a:r>
            <a:endParaRPr lang="en-US" sz="1500" dirty="0"/>
          </a:p>
        </p:txBody>
      </p:sp>
      <p:sp>
        <p:nvSpPr>
          <p:cNvPr id="14" name="Shape 12"/>
          <p:cNvSpPr/>
          <p:nvPr/>
        </p:nvSpPr>
        <p:spPr>
          <a:xfrm>
            <a:off x="6629400" y="3072384"/>
            <a:ext cx="484632" cy="484632"/>
          </a:xfrm>
          <a:prstGeom prst="ellipse">
            <a:avLst/>
          </a:prstGeom>
          <a:solidFill>
            <a:srgbClr val="007C89"/>
          </a:solidFill>
          <a:ln w="12700">
            <a:solidFill>
              <a:srgbClr val="007C89"/>
            </a:solidFill>
            <a:prstDash val="solid"/>
          </a:ln>
        </p:spPr>
        <p:txBody>
          <a:bodyPr/>
          <a:lstStyle/>
          <a:p>
            <a:endParaRPr lang="nl-NL"/>
          </a:p>
        </p:txBody>
      </p:sp>
      <p:sp>
        <p:nvSpPr>
          <p:cNvPr id="15" name="Text 13"/>
          <p:cNvSpPr/>
          <p:nvPr/>
        </p:nvSpPr>
        <p:spPr>
          <a:xfrm>
            <a:off x="6629400" y="3227832"/>
            <a:ext cx="484632" cy="109728"/>
          </a:xfrm>
          <a:prstGeom prst="rect">
            <a:avLst/>
          </a:prstGeom>
          <a:noFill/>
          <a:ln/>
        </p:spPr>
        <p:txBody>
          <a:bodyPr wrap="square" lIns="0" tIns="0" rIns="0" bIns="0" rtlCol="0" anchor="ctr"/>
          <a:lstStyle/>
          <a:p>
            <a:pPr marL="0" indent="0" algn="ctr">
              <a:buNone/>
            </a:pPr>
            <a:endParaRPr lang="en-US" sz="650" b="1" dirty="0">
              <a:solidFill>
                <a:srgbClr val="FFFFFF"/>
              </a:solidFill>
            </a:endParaRPr>
          </a:p>
        </p:txBody>
      </p:sp>
      <p:sp>
        <p:nvSpPr>
          <p:cNvPr id="16" name="Text 14"/>
          <p:cNvSpPr/>
          <p:nvPr/>
        </p:nvSpPr>
        <p:spPr>
          <a:xfrm>
            <a:off x="7269480" y="3182112"/>
            <a:ext cx="3474720" cy="256032"/>
          </a:xfrm>
          <a:prstGeom prst="rect">
            <a:avLst/>
          </a:prstGeom>
          <a:noFill/>
          <a:ln/>
        </p:spPr>
        <p:txBody>
          <a:bodyPr wrap="square" lIns="0" tIns="0" rIns="0" bIns="0" rtlCol="0" anchor="ctr"/>
          <a:lstStyle/>
          <a:p>
            <a:pPr marL="0" indent="0">
              <a:buNone/>
            </a:pPr>
            <a:r>
              <a:rPr lang="en-US" sz="1500" b="1" dirty="0">
                <a:solidFill>
                  <a:srgbClr val="1F2A2E"/>
                </a:solidFill>
              </a:rPr>
              <a:t>Gezonde woning-check</a:t>
            </a:r>
            <a:endParaRPr lang="en-US" sz="1500" dirty="0"/>
          </a:p>
        </p:txBody>
      </p:sp>
      <p:sp>
        <p:nvSpPr>
          <p:cNvPr id="17" name="Shape 15"/>
          <p:cNvSpPr/>
          <p:nvPr/>
        </p:nvSpPr>
        <p:spPr>
          <a:xfrm>
            <a:off x="6629400" y="3822192"/>
            <a:ext cx="484632" cy="484632"/>
          </a:xfrm>
          <a:prstGeom prst="ellipse">
            <a:avLst/>
          </a:prstGeom>
          <a:solidFill>
            <a:srgbClr val="78BE20"/>
          </a:solidFill>
          <a:ln w="12700">
            <a:solidFill>
              <a:srgbClr val="78BE20"/>
            </a:solidFill>
            <a:prstDash val="solid"/>
          </a:ln>
        </p:spPr>
        <p:txBody>
          <a:bodyPr/>
          <a:lstStyle/>
          <a:p>
            <a:endParaRPr lang="nl-NL"/>
          </a:p>
        </p:txBody>
      </p:sp>
      <p:sp>
        <p:nvSpPr>
          <p:cNvPr id="18" name="Text 16"/>
          <p:cNvSpPr/>
          <p:nvPr/>
        </p:nvSpPr>
        <p:spPr>
          <a:xfrm>
            <a:off x="6629400" y="3977640"/>
            <a:ext cx="484632" cy="109728"/>
          </a:xfrm>
          <a:prstGeom prst="rect">
            <a:avLst/>
          </a:prstGeom>
          <a:noFill/>
          <a:ln/>
        </p:spPr>
        <p:txBody>
          <a:bodyPr wrap="square" lIns="0" tIns="0" rIns="0" bIns="0" rtlCol="0" anchor="ctr"/>
          <a:lstStyle/>
          <a:p>
            <a:pPr marL="0" indent="0" algn="ctr">
              <a:buNone/>
            </a:pPr>
            <a:endParaRPr lang="en-US" sz="650" b="1" dirty="0">
              <a:solidFill>
                <a:srgbClr val="FFFFFF"/>
              </a:solidFill>
            </a:endParaRPr>
          </a:p>
        </p:txBody>
      </p:sp>
      <p:sp>
        <p:nvSpPr>
          <p:cNvPr id="19" name="Text 17"/>
          <p:cNvSpPr/>
          <p:nvPr/>
        </p:nvSpPr>
        <p:spPr>
          <a:xfrm>
            <a:off x="7269480" y="3931920"/>
            <a:ext cx="3474720" cy="256032"/>
          </a:xfrm>
          <a:prstGeom prst="rect">
            <a:avLst/>
          </a:prstGeom>
          <a:noFill/>
          <a:ln/>
        </p:spPr>
        <p:txBody>
          <a:bodyPr wrap="square" lIns="0" tIns="0" rIns="0" bIns="0" rtlCol="0" anchor="ctr"/>
          <a:lstStyle/>
          <a:p>
            <a:pPr marL="0" indent="0">
              <a:buNone/>
            </a:pPr>
            <a:r>
              <a:rPr lang="en-US" sz="1500" b="1" dirty="0">
                <a:solidFill>
                  <a:srgbClr val="1F2A2E"/>
                </a:solidFill>
              </a:rPr>
              <a:t>Casus</a:t>
            </a:r>
            <a:endParaRPr lang="en-US" sz="1500" dirty="0"/>
          </a:p>
        </p:txBody>
      </p:sp>
      <p:sp>
        <p:nvSpPr>
          <p:cNvPr id="20" name="Shape 18"/>
          <p:cNvSpPr/>
          <p:nvPr/>
        </p:nvSpPr>
        <p:spPr>
          <a:xfrm>
            <a:off x="6629400" y="4572000"/>
            <a:ext cx="484632" cy="484632"/>
          </a:xfrm>
          <a:prstGeom prst="ellipse">
            <a:avLst/>
          </a:prstGeom>
          <a:solidFill>
            <a:srgbClr val="007C89"/>
          </a:solidFill>
          <a:ln w="12700">
            <a:solidFill>
              <a:srgbClr val="007C89"/>
            </a:solidFill>
            <a:prstDash val="solid"/>
          </a:ln>
        </p:spPr>
        <p:txBody>
          <a:bodyPr/>
          <a:lstStyle/>
          <a:p>
            <a:endParaRPr lang="nl-NL"/>
          </a:p>
        </p:txBody>
      </p:sp>
      <p:sp>
        <p:nvSpPr>
          <p:cNvPr id="22" name="Text 20"/>
          <p:cNvSpPr/>
          <p:nvPr/>
        </p:nvSpPr>
        <p:spPr>
          <a:xfrm>
            <a:off x="7269480" y="4681728"/>
            <a:ext cx="3474720" cy="256032"/>
          </a:xfrm>
          <a:prstGeom prst="rect">
            <a:avLst/>
          </a:prstGeom>
          <a:noFill/>
          <a:ln/>
        </p:spPr>
        <p:txBody>
          <a:bodyPr wrap="square" lIns="0" tIns="0" rIns="0" bIns="0" rtlCol="0" anchor="ctr"/>
          <a:lstStyle/>
          <a:p>
            <a:pPr marL="0" indent="0">
              <a:buNone/>
            </a:pPr>
            <a:r>
              <a:rPr lang="en-US" sz="1500" b="1" dirty="0">
                <a:solidFill>
                  <a:srgbClr val="1F2A2E"/>
                </a:solidFill>
              </a:rPr>
              <a:t>Afsluiting</a:t>
            </a:r>
            <a:endParaRPr lang="en-US" sz="1500" dirty="0"/>
          </a:p>
        </p:txBody>
      </p:sp>
      <p:pic>
        <p:nvPicPr>
          <p:cNvPr id="2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8680" y="3794760"/>
            <a:ext cx="1005840" cy="1005840"/>
          </a:xfrm>
          <a:prstGeom prst="rect">
            <a:avLst/>
          </a:prstGeom>
        </p:spPr>
      </p:pic>
      <p:sp>
        <p:nvSpPr>
          <p:cNvPr id="24" name="Text 21"/>
          <p:cNvSpPr/>
          <p:nvPr/>
        </p:nvSpPr>
        <p:spPr>
          <a:xfrm>
            <a:off x="2057400" y="3840480"/>
            <a:ext cx="1828800" cy="274320"/>
          </a:xfrm>
          <a:prstGeom prst="rect">
            <a:avLst/>
          </a:prstGeom>
          <a:noFill/>
          <a:ln/>
        </p:spPr>
        <p:txBody>
          <a:bodyPr wrap="square" lIns="0" tIns="0" rIns="0" bIns="0" rtlCol="0" anchor="ctr"/>
          <a:lstStyle/>
          <a:p>
            <a:pPr marL="0" indent="0">
              <a:buNone/>
            </a:pPr>
            <a:r>
              <a:rPr lang="en-US" sz="1600" b="1" dirty="0">
                <a:solidFill>
                  <a:srgbClr val="1F2A2E"/>
                </a:solidFill>
              </a:rPr>
              <a:t>Werkvorm</a:t>
            </a:r>
            <a:endParaRPr lang="en-US" sz="1600" dirty="0"/>
          </a:p>
        </p:txBody>
      </p:sp>
      <p:sp>
        <p:nvSpPr>
          <p:cNvPr id="25" name="Text 22"/>
          <p:cNvSpPr/>
          <p:nvPr/>
        </p:nvSpPr>
        <p:spPr>
          <a:xfrm>
            <a:off x="2057400" y="4187952"/>
            <a:ext cx="3657600" cy="640080"/>
          </a:xfrm>
          <a:prstGeom prst="rect">
            <a:avLst/>
          </a:prstGeom>
          <a:noFill/>
          <a:ln/>
        </p:spPr>
        <p:txBody>
          <a:bodyPr wrap="square" lIns="254" tIns="254" rIns="254" bIns="254" rtlCol="0" anchor="ctr">
            <a:normAutofit lnSpcReduction="10000"/>
          </a:bodyPr>
          <a:lstStyle/>
          <a:p>
            <a:r>
              <a:rPr lang="en-US" sz="1400">
                <a:solidFill>
                  <a:srgbClr val="626E73"/>
                </a:solidFill>
                <a:latin typeface="Aptos"/>
              </a:rPr>
              <a:t>Kort, </a:t>
            </a:r>
            <a:r>
              <a:rPr lang="en-US" sz="1400" err="1">
                <a:solidFill>
                  <a:srgbClr val="626E73"/>
                </a:solidFill>
                <a:latin typeface="Aptos"/>
              </a:rPr>
              <a:t>interactief</a:t>
            </a:r>
            <a:r>
              <a:rPr lang="en-US" sz="1400">
                <a:solidFill>
                  <a:srgbClr val="626E73"/>
                </a:solidFill>
                <a:latin typeface="Aptos"/>
              </a:rPr>
              <a:t> </a:t>
            </a:r>
            <a:r>
              <a:rPr lang="en-US" sz="1400" err="1">
                <a:solidFill>
                  <a:srgbClr val="626E73"/>
                </a:solidFill>
                <a:latin typeface="Aptos"/>
              </a:rPr>
              <a:t>en</a:t>
            </a:r>
            <a:r>
              <a:rPr lang="en-US" sz="1400">
                <a:solidFill>
                  <a:srgbClr val="626E73"/>
                </a:solidFill>
                <a:latin typeface="Aptos"/>
              </a:rPr>
              <a:t> </a:t>
            </a:r>
            <a:r>
              <a:rPr lang="en-US" sz="1400" err="1">
                <a:solidFill>
                  <a:srgbClr val="626E73"/>
                </a:solidFill>
                <a:latin typeface="Aptos"/>
              </a:rPr>
              <a:t>praktisch</a:t>
            </a:r>
            <a:r>
              <a:rPr lang="en-US" sz="1400">
                <a:solidFill>
                  <a:srgbClr val="626E73"/>
                </a:solidFill>
                <a:latin typeface="Aptos"/>
              </a:rPr>
              <a:t>. De </a:t>
            </a:r>
            <a:r>
              <a:rPr lang="en-US" sz="1400" err="1">
                <a:solidFill>
                  <a:srgbClr val="626E73"/>
                </a:solidFill>
                <a:latin typeface="Aptos"/>
              </a:rPr>
              <a:t>nadruk</a:t>
            </a:r>
            <a:r>
              <a:rPr lang="en-US" sz="1400">
                <a:solidFill>
                  <a:srgbClr val="626E73"/>
                </a:solidFill>
                <a:latin typeface="Aptos"/>
              </a:rPr>
              <a:t> </a:t>
            </a:r>
            <a:r>
              <a:rPr lang="en-US" sz="1400" err="1">
                <a:solidFill>
                  <a:srgbClr val="626E73"/>
                </a:solidFill>
                <a:latin typeface="Aptos"/>
              </a:rPr>
              <a:t>ligt</a:t>
            </a:r>
            <a:r>
              <a:rPr lang="en-US" sz="1400">
                <a:solidFill>
                  <a:srgbClr val="626E73"/>
                </a:solidFill>
                <a:latin typeface="Aptos"/>
              </a:rPr>
              <a:t> op </a:t>
            </a:r>
            <a:r>
              <a:rPr lang="en-US" sz="1400" err="1">
                <a:solidFill>
                  <a:srgbClr val="626E73"/>
                </a:solidFill>
                <a:latin typeface="Aptos"/>
              </a:rPr>
              <a:t>herkenbare</a:t>
            </a:r>
            <a:r>
              <a:rPr lang="en-US" sz="1400">
                <a:solidFill>
                  <a:srgbClr val="626E73"/>
                </a:solidFill>
                <a:latin typeface="Aptos"/>
              </a:rPr>
              <a:t> </a:t>
            </a:r>
            <a:r>
              <a:rPr lang="en-US" sz="1400" err="1">
                <a:solidFill>
                  <a:srgbClr val="626E73"/>
                </a:solidFill>
                <a:latin typeface="Aptos"/>
              </a:rPr>
              <a:t>signalen</a:t>
            </a:r>
            <a:r>
              <a:rPr lang="en-US" sz="1400">
                <a:solidFill>
                  <a:srgbClr val="626E73"/>
                </a:solidFill>
                <a:latin typeface="Aptos"/>
              </a:rPr>
              <a:t> </a:t>
            </a:r>
            <a:r>
              <a:rPr lang="en-US" sz="1400" err="1">
                <a:solidFill>
                  <a:srgbClr val="626E73"/>
                </a:solidFill>
                <a:latin typeface="Aptos"/>
              </a:rPr>
              <a:t>en</a:t>
            </a:r>
            <a:r>
              <a:rPr lang="en-US" sz="1400">
                <a:solidFill>
                  <a:srgbClr val="626E73"/>
                </a:solidFill>
                <a:latin typeface="Aptos"/>
              </a:rPr>
              <a:t> </a:t>
            </a:r>
            <a:r>
              <a:rPr lang="en-US" sz="1400" err="1">
                <a:solidFill>
                  <a:srgbClr val="626E73"/>
                </a:solidFill>
                <a:latin typeface="Aptos"/>
              </a:rPr>
              <a:t>vragen</a:t>
            </a:r>
            <a:r>
              <a:rPr lang="en-US" sz="1400">
                <a:solidFill>
                  <a:srgbClr val="626E73"/>
                </a:solidFill>
                <a:latin typeface="Aptos"/>
              </a:rPr>
              <a:t> die je </a:t>
            </a:r>
            <a:r>
              <a:rPr lang="en-US" sz="1400" err="1">
                <a:solidFill>
                  <a:srgbClr val="626E73"/>
                </a:solidFill>
                <a:latin typeface="Aptos"/>
              </a:rPr>
              <a:t>meteen</a:t>
            </a:r>
            <a:r>
              <a:rPr lang="en-US" sz="1400">
                <a:solidFill>
                  <a:srgbClr val="626E73"/>
                </a:solidFill>
                <a:latin typeface="Aptos"/>
              </a:rPr>
              <a:t> </a:t>
            </a:r>
            <a:r>
              <a:rPr lang="en-US" sz="1400" err="1">
                <a:solidFill>
                  <a:srgbClr val="626E73"/>
                </a:solidFill>
                <a:latin typeface="Aptos"/>
              </a:rPr>
              <a:t>kunt</a:t>
            </a:r>
            <a:r>
              <a:rPr lang="en-US" sz="1400">
                <a:solidFill>
                  <a:srgbClr val="626E73"/>
                </a:solidFill>
                <a:latin typeface="Aptos"/>
              </a:rPr>
              <a:t> </a:t>
            </a:r>
            <a:r>
              <a:rPr lang="en-US" sz="1400" err="1">
                <a:solidFill>
                  <a:srgbClr val="626E73"/>
                </a:solidFill>
                <a:latin typeface="Aptos"/>
              </a:rPr>
              <a:t>gebruiken</a:t>
            </a:r>
            <a:r>
              <a:rPr lang="en-US" sz="1400">
                <a:solidFill>
                  <a:srgbClr val="626E73"/>
                </a:solidFill>
                <a:latin typeface="Aptos"/>
              </a:rPr>
              <a:t>.</a:t>
            </a:r>
            <a:endParaRPr lang="en-US" sz="1250" dirty="0"/>
          </a:p>
        </p:txBody>
      </p:sp>
      <p:sp>
        <p:nvSpPr>
          <p:cNvPr id="26" name="Shape 23"/>
          <p:cNvSpPr/>
          <p:nvPr/>
        </p:nvSpPr>
        <p:spPr>
          <a:xfrm>
            <a:off x="548640" y="6419088"/>
            <a:ext cx="11064240" cy="1"/>
          </a:xfrm>
          <a:prstGeom prst="line">
            <a:avLst/>
          </a:prstGeom>
          <a:noFill/>
          <a:ln w="12700">
            <a:solidFill>
              <a:srgbClr val="D7E6E8"/>
            </a:solidFill>
            <a:prstDash val="solid"/>
          </a:ln>
        </p:spPr>
        <p:txBody>
          <a:bodyPr/>
          <a:lstStyle/>
          <a:p>
            <a:endParaRPr lang="nl-NL"/>
          </a:p>
        </p:txBody>
      </p:sp>
      <p:sp>
        <p:nvSpPr>
          <p:cNvPr id="27" name="Text 24"/>
          <p:cNvSpPr/>
          <p:nvPr/>
        </p:nvSpPr>
        <p:spPr>
          <a:xfrm>
            <a:off x="548640" y="6473952"/>
            <a:ext cx="5303520" cy="228600"/>
          </a:xfrm>
          <a:prstGeom prst="rect">
            <a:avLst/>
          </a:prstGeom>
          <a:noFill/>
          <a:ln/>
        </p:spPr>
        <p:txBody>
          <a:bodyPr wrap="square" lIns="0" tIns="0" rIns="0" bIns="0" rtlCol="0" anchor="ctr"/>
          <a:lstStyle/>
          <a:p>
            <a:pPr marL="0" indent="0">
              <a:buNone/>
            </a:pPr>
            <a:r>
              <a:rPr lang="en-US" sz="830" dirty="0">
                <a:solidFill>
                  <a:srgbClr val="626E73"/>
                </a:solidFill>
              </a:rPr>
              <a:t>Team Milieu &amp; Gezondheid GGD Zeeland</a:t>
            </a:r>
            <a:endParaRPr lang="en-US" sz="830" dirty="0"/>
          </a:p>
        </p:txBody>
      </p:sp>
      <p:sp>
        <p:nvSpPr>
          <p:cNvPr id="28" name="Text 25"/>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4/17</a:t>
            </a:r>
          </a:p>
        </p:txBody>
      </p:sp>
      <p:pic>
        <p:nvPicPr>
          <p:cNvPr id="29" name="GGD Zeeland logo" descr="Logo GGD Zeeland"/>
          <p:cNvPicPr>
            <a:picLocks noChangeAspect="1"/>
          </p:cNvPicPr>
          <p:nvPr/>
        </p:nvPicPr>
        <p:blipFill>
          <a:blip r:embed="rId4"/>
          <a:stretch>
            <a:fillRect/>
          </a:stretch>
        </p:blipFill>
        <p:spPr>
          <a:xfrm>
            <a:off x="10689336" y="557784"/>
            <a:ext cx="941832" cy="56865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bg>
      <p:bgPr>
        <a:solidFill>
          <a:srgbClr val="F6F2E9"/>
        </a:solidFill>
        <a:effectLst/>
      </p:bgPr>
    </p:bg>
    <p:spTree>
      <p:nvGrpSpPr>
        <p:cNvPr id="1" name=""/>
        <p:cNvGrpSpPr/>
        <p:nvPr/>
      </p:nvGrpSpPr>
      <p:grpSpPr>
        <a:xfrm>
          <a:off x="0" y="0"/>
          <a:ext cx="1" cy="1"/>
          <a:chOff x="0" y="0"/>
          <a:chExt cx="1" cy="1"/>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nl-NL"/>
          </a:p>
        </p:txBody>
      </p:sp>
      <p:sp>
        <p:nvSpPr>
          <p:cNvPr id="3" name="Text 1"/>
          <p:cNvSpPr/>
          <p:nvPr/>
        </p:nvSpPr>
        <p:spPr>
          <a:xfrm>
            <a:off x="594360" y="137160"/>
            <a:ext cx="3200400" cy="201168"/>
          </a:xfrm>
          <a:prstGeom prst="rect">
            <a:avLst/>
          </a:prstGeom>
          <a:noFill/>
          <a:ln/>
        </p:spPr>
        <p:txBody>
          <a:bodyPr wrap="square" lIns="0" tIns="0" rIns="0" bIns="0" rtlCol="0" anchor="ctr"/>
          <a:lstStyle/>
          <a:p>
            <a:pPr marL="0" indent="0">
              <a:buNone/>
            </a:pPr>
            <a:r>
              <a:rPr lang="en-US" sz="1250" b="1">
                <a:solidFill>
                  <a:srgbClr val="FFFFFF"/>
                </a:solidFill>
                <a:latin typeface="Aptos"/>
              </a:rPr>
              <a:t>Kernboodschap</a:t>
            </a:r>
            <a:endParaRPr lang="en-US" sz="850" dirty="0"/>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dirty="0">
                <a:solidFill>
                  <a:srgbClr val="1F2A2E"/>
                </a:solidFill>
              </a:rPr>
              <a:t>Waarom de woning ertoe doet</a:t>
            </a:r>
            <a:endParaRPr lang="en-US" sz="2800" dirty="0"/>
          </a:p>
        </p:txBody>
      </p:sp>
      <p:sp>
        <p:nvSpPr>
          <p:cNvPr id="5" name="Shape 3"/>
          <p:cNvSpPr/>
          <p:nvPr/>
        </p:nvSpPr>
        <p:spPr>
          <a:xfrm>
            <a:off x="685800" y="1371599"/>
            <a:ext cx="5120640" cy="4666589"/>
          </a:xfrm>
          <a:prstGeom prst="roundRect">
            <a:avLst>
              <a:gd name="adj" fmla="val 4045"/>
            </a:avLst>
          </a:prstGeom>
          <a:solidFill>
            <a:srgbClr val="FFFFFF"/>
          </a:solidFill>
          <a:ln w="12700">
            <a:solidFill>
              <a:srgbClr val="FFFFFF"/>
            </a:solidFill>
            <a:prstDash val="solid"/>
          </a:ln>
          <a:effectLst>
            <a:outerShdw blurRad="38100" dist="25400" dir="2700000" algn="bl" rotWithShape="0">
              <a:srgbClr val="000000">
                <a:alpha val="25000"/>
              </a:srgbClr>
            </a:outerShdw>
          </a:effectLst>
        </p:spPr>
        <p:txBody>
          <a:bodyPr/>
          <a:lstStyle/>
          <a:p>
            <a:endParaRPr lang="nl-NL"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120" y="1691640"/>
            <a:ext cx="960120" cy="960120"/>
          </a:xfrm>
          <a:prstGeom prst="rect">
            <a:avLst/>
          </a:prstGeom>
        </p:spPr>
      </p:pic>
      <p:sp>
        <p:nvSpPr>
          <p:cNvPr id="7" name="Text 4"/>
          <p:cNvSpPr/>
          <p:nvPr/>
        </p:nvSpPr>
        <p:spPr>
          <a:xfrm>
            <a:off x="2057400" y="1645920"/>
            <a:ext cx="3291840" cy="320040"/>
          </a:xfrm>
          <a:prstGeom prst="rect">
            <a:avLst/>
          </a:prstGeom>
          <a:noFill/>
          <a:ln/>
        </p:spPr>
        <p:txBody>
          <a:bodyPr wrap="square" lIns="0" tIns="0" rIns="0" bIns="0" rtlCol="0" anchor="ctr"/>
          <a:lstStyle/>
          <a:p>
            <a:pPr marL="0" indent="0">
              <a:buNone/>
            </a:pPr>
            <a:r>
              <a:rPr lang="en-US" sz="1900" b="1" dirty="0">
                <a:solidFill>
                  <a:srgbClr val="1F2A2E"/>
                </a:solidFill>
              </a:rPr>
              <a:t>Gezondheid begint vaak thuis</a:t>
            </a:r>
            <a:endParaRPr lang="en-US" sz="1900" dirty="0"/>
          </a:p>
        </p:txBody>
      </p:sp>
      <p:sp>
        <p:nvSpPr>
          <p:cNvPr id="8" name="Text 5"/>
          <p:cNvSpPr/>
          <p:nvPr/>
        </p:nvSpPr>
        <p:spPr>
          <a:xfrm>
            <a:off x="2057400" y="2084831"/>
            <a:ext cx="3337560" cy="950977"/>
          </a:xfrm>
          <a:prstGeom prst="rect">
            <a:avLst/>
          </a:prstGeom>
          <a:noFill/>
          <a:ln/>
        </p:spPr>
        <p:txBody>
          <a:bodyPr wrap="square" lIns="381" tIns="381" rIns="381" bIns="381" rtlCol="0" anchor="ctr">
            <a:noAutofit/>
          </a:bodyPr>
          <a:lstStyle/>
          <a:p>
            <a:pPr marL="0" indent="0">
              <a:buNone/>
            </a:pPr>
            <a:endParaRPr lang="en-US" sz="1600" dirty="0"/>
          </a:p>
        </p:txBody>
      </p:sp>
      <p:sp>
        <p:nvSpPr>
          <p:cNvPr id="9" name="Text 6"/>
          <p:cNvSpPr/>
          <p:nvPr/>
        </p:nvSpPr>
        <p:spPr>
          <a:xfrm>
            <a:off x="1051560" y="3090672"/>
            <a:ext cx="4389120" cy="256032"/>
          </a:xfrm>
          <a:prstGeom prst="rect">
            <a:avLst/>
          </a:prstGeom>
          <a:noFill/>
          <a:ln/>
        </p:spPr>
        <p:txBody>
          <a:bodyPr wrap="square" lIns="381" tIns="381" rIns="381" bIns="381" rtlCol="0" anchor="ctr">
            <a:normAutofit/>
          </a:bodyPr>
          <a:lstStyle/>
          <a:p>
            <a:r>
              <a:rPr lang="en-US" sz="1400" dirty="0">
                <a:solidFill>
                  <a:srgbClr val="1F2A2E"/>
                </a:solidFill>
              </a:rPr>
              <a:t>Frisse lucht en voldoende ventilatie</a:t>
            </a:r>
            <a:endParaRPr lang="en-US" sz="1400" dirty="0"/>
          </a:p>
        </p:txBody>
      </p:sp>
      <p:sp>
        <p:nvSpPr>
          <p:cNvPr id="10" name="Text 7"/>
          <p:cNvSpPr/>
          <p:nvPr/>
        </p:nvSpPr>
        <p:spPr>
          <a:xfrm>
            <a:off x="1051560" y="3493008"/>
            <a:ext cx="4389120" cy="256032"/>
          </a:xfrm>
          <a:prstGeom prst="rect">
            <a:avLst/>
          </a:prstGeom>
          <a:noFill/>
          <a:ln/>
        </p:spPr>
        <p:txBody>
          <a:bodyPr wrap="square" lIns="381" tIns="381" rIns="381" bIns="381" rtlCol="0" anchor="ctr">
            <a:normAutofit/>
          </a:bodyPr>
          <a:lstStyle/>
          <a:p>
            <a:r>
              <a:rPr lang="en-US" sz="1400" dirty="0">
                <a:solidFill>
                  <a:srgbClr val="1F2A2E"/>
                </a:solidFill>
              </a:rPr>
              <a:t>Geen </a:t>
            </a:r>
            <a:r>
              <a:rPr lang="en-US" sz="1400" dirty="0" err="1">
                <a:solidFill>
                  <a:srgbClr val="1F2A2E"/>
                </a:solidFill>
              </a:rPr>
              <a:t>vocht</a:t>
            </a:r>
            <a:r>
              <a:rPr lang="en-US" sz="1400" dirty="0">
                <a:solidFill>
                  <a:srgbClr val="1F2A2E"/>
                </a:solidFill>
              </a:rPr>
              <a:t> en schimmel</a:t>
            </a:r>
            <a:endParaRPr lang="en-US" sz="1400" dirty="0"/>
          </a:p>
        </p:txBody>
      </p:sp>
      <p:sp>
        <p:nvSpPr>
          <p:cNvPr id="11" name="Text 8"/>
          <p:cNvSpPr/>
          <p:nvPr/>
        </p:nvSpPr>
        <p:spPr>
          <a:xfrm>
            <a:off x="1051560" y="3895344"/>
            <a:ext cx="4389120" cy="256032"/>
          </a:xfrm>
          <a:prstGeom prst="rect">
            <a:avLst/>
          </a:prstGeom>
          <a:noFill/>
          <a:ln/>
        </p:spPr>
        <p:txBody>
          <a:bodyPr wrap="square" lIns="381" tIns="381" rIns="381" bIns="381" rtlCol="0" anchor="ctr">
            <a:normAutofit/>
          </a:bodyPr>
          <a:lstStyle/>
          <a:p>
            <a:r>
              <a:rPr lang="en-US" sz="1400" dirty="0">
                <a:solidFill>
                  <a:srgbClr val="1F2A2E"/>
                </a:solidFill>
              </a:rPr>
              <a:t>Koel blijven bij hitte</a:t>
            </a:r>
            <a:endParaRPr lang="en-US" sz="1400" dirty="0"/>
          </a:p>
        </p:txBody>
      </p:sp>
      <p:sp>
        <p:nvSpPr>
          <p:cNvPr id="12" name="Text 9"/>
          <p:cNvSpPr/>
          <p:nvPr/>
        </p:nvSpPr>
        <p:spPr>
          <a:xfrm>
            <a:off x="1051560" y="4297680"/>
            <a:ext cx="4389120" cy="256032"/>
          </a:xfrm>
          <a:prstGeom prst="rect">
            <a:avLst/>
          </a:prstGeom>
          <a:noFill/>
          <a:ln/>
        </p:spPr>
        <p:txBody>
          <a:bodyPr wrap="square" lIns="381" tIns="381" rIns="381" bIns="381" rtlCol="0" anchor="ctr">
            <a:normAutofit/>
          </a:bodyPr>
          <a:lstStyle/>
          <a:p>
            <a:r>
              <a:rPr lang="en-US" sz="1400" dirty="0">
                <a:solidFill>
                  <a:srgbClr val="1F2A2E"/>
                </a:solidFill>
              </a:rPr>
              <a:t>Rust en slaap beschermen</a:t>
            </a:r>
            <a:endParaRPr lang="en-US" sz="1400" dirty="0"/>
          </a:p>
        </p:txBody>
      </p:sp>
      <p:sp>
        <p:nvSpPr>
          <p:cNvPr id="13" name="Text 10"/>
          <p:cNvSpPr/>
          <p:nvPr/>
        </p:nvSpPr>
        <p:spPr>
          <a:xfrm>
            <a:off x="1051560" y="4700015"/>
            <a:ext cx="4389120" cy="786385"/>
          </a:xfrm>
          <a:prstGeom prst="rect">
            <a:avLst/>
          </a:prstGeom>
          <a:noFill/>
          <a:ln/>
        </p:spPr>
        <p:txBody>
          <a:bodyPr wrap="square" lIns="381" tIns="381" rIns="381" bIns="381" rtlCol="0" anchor="ctr">
            <a:normAutofit/>
          </a:bodyPr>
          <a:lstStyle/>
          <a:p>
            <a:r>
              <a:rPr lang="en-US" sz="1400" dirty="0">
                <a:solidFill>
                  <a:srgbClr val="1F2A2E"/>
                </a:solidFill>
              </a:rPr>
              <a:t>Bewust omgaan met stoffen in huis </a:t>
            </a:r>
          </a:p>
          <a:p>
            <a:endParaRPr lang="en-US" sz="1400" dirty="0">
              <a:solidFill>
                <a:srgbClr val="1F2A2E"/>
              </a:solidFill>
            </a:endParaRPr>
          </a:p>
          <a:p>
            <a:r>
              <a:rPr lang="en-US" sz="1400" dirty="0" err="1">
                <a:solidFill>
                  <a:srgbClr val="1F2A2E"/>
                </a:solidFill>
              </a:rPr>
              <a:t>Veiligheid</a:t>
            </a:r>
            <a:endParaRPr lang="en-US" sz="1400" dirty="0"/>
          </a:p>
        </p:txBody>
      </p:sp>
      <p:sp>
        <p:nvSpPr>
          <p:cNvPr id="14" name="Shape 11"/>
          <p:cNvSpPr/>
          <p:nvPr/>
        </p:nvSpPr>
        <p:spPr>
          <a:xfrm>
            <a:off x="6400800" y="1371600"/>
            <a:ext cx="5074920" cy="4666588"/>
          </a:xfrm>
          <a:prstGeom prst="roundRect">
            <a:avLst>
              <a:gd name="adj" fmla="val 4045"/>
            </a:avLst>
          </a:prstGeom>
          <a:solidFill>
            <a:srgbClr val="005B66"/>
          </a:solidFill>
          <a:ln w="12700">
            <a:solidFill>
              <a:srgbClr val="005B66"/>
            </a:solidFill>
            <a:prstDash val="solid"/>
          </a:ln>
          <a:effectLst>
            <a:outerShdw blurRad="38100" dist="25400" dir="2700000" algn="bl" rotWithShape="0">
              <a:srgbClr val="000000">
                <a:alpha val="25000"/>
              </a:srgbClr>
            </a:outerShdw>
          </a:effectLst>
        </p:spPr>
        <p:txBody>
          <a:bodyPr/>
          <a:lstStyle/>
          <a:p>
            <a:endParaRPr lang="nl-NL"/>
          </a:p>
        </p:txBody>
      </p:sp>
      <p:sp>
        <p:nvSpPr>
          <p:cNvPr id="15" name="Text 12"/>
          <p:cNvSpPr/>
          <p:nvPr/>
        </p:nvSpPr>
        <p:spPr>
          <a:xfrm>
            <a:off x="6812280" y="1737360"/>
            <a:ext cx="4297680" cy="320040"/>
          </a:xfrm>
          <a:prstGeom prst="rect">
            <a:avLst/>
          </a:prstGeom>
          <a:noFill/>
          <a:ln/>
        </p:spPr>
        <p:txBody>
          <a:bodyPr wrap="square" lIns="0" tIns="0" rIns="0" bIns="0" rtlCol="0" anchor="ctr"/>
          <a:lstStyle/>
          <a:p>
            <a:pPr marL="0" indent="0">
              <a:buNone/>
            </a:pPr>
            <a:r>
              <a:rPr lang="en-US" sz="2000" b="1" dirty="0">
                <a:solidFill>
                  <a:srgbClr val="FFFFFF"/>
                </a:solidFill>
              </a:rPr>
              <a:t>Rol van professionals</a:t>
            </a:r>
            <a:endParaRPr lang="en-US" sz="2000" dirty="0"/>
          </a:p>
        </p:txBody>
      </p:sp>
      <p:sp>
        <p:nvSpPr>
          <p:cNvPr id="16" name="Text 13"/>
          <p:cNvSpPr/>
          <p:nvPr/>
        </p:nvSpPr>
        <p:spPr>
          <a:xfrm>
            <a:off x="6812280" y="2084831"/>
            <a:ext cx="4297680" cy="2264566"/>
          </a:xfrm>
          <a:prstGeom prst="rect">
            <a:avLst/>
          </a:prstGeom>
          <a:noFill/>
          <a:ln/>
        </p:spPr>
        <p:txBody>
          <a:bodyPr wrap="square" lIns="254" tIns="254" rIns="254" bIns="254" rtlCol="0" anchor="ctr">
            <a:normAutofit/>
          </a:bodyPr>
          <a:lstStyle/>
          <a:p>
            <a:r>
              <a:rPr lang="en-US" sz="1700" dirty="0">
                <a:solidFill>
                  <a:srgbClr val="FFFFFF"/>
                </a:solidFill>
              </a:rPr>
              <a:t>Je </a:t>
            </a:r>
            <a:r>
              <a:rPr lang="en-US" sz="1700" dirty="0" err="1">
                <a:solidFill>
                  <a:srgbClr val="FFFFFF"/>
                </a:solidFill>
              </a:rPr>
              <a:t>hoeft</a:t>
            </a:r>
            <a:r>
              <a:rPr lang="en-US" sz="1700" dirty="0">
                <a:solidFill>
                  <a:srgbClr val="FFFFFF"/>
                </a:solidFill>
              </a:rPr>
              <a:t> </a:t>
            </a:r>
            <a:r>
              <a:rPr lang="en-US" sz="1700" dirty="0" err="1">
                <a:solidFill>
                  <a:srgbClr val="FFFFFF"/>
                </a:solidFill>
              </a:rPr>
              <a:t>geen</a:t>
            </a:r>
            <a:r>
              <a:rPr lang="en-US" sz="1700" dirty="0">
                <a:solidFill>
                  <a:srgbClr val="FFFFFF"/>
                </a:solidFill>
              </a:rPr>
              <a:t> </a:t>
            </a:r>
            <a:r>
              <a:rPr lang="en-US" sz="1700" dirty="0" err="1">
                <a:solidFill>
                  <a:srgbClr val="FFFFFF"/>
                </a:solidFill>
              </a:rPr>
              <a:t>milieudeskundige</a:t>
            </a:r>
            <a:r>
              <a:rPr lang="en-US" sz="1700" dirty="0">
                <a:solidFill>
                  <a:srgbClr val="FFFFFF"/>
                </a:solidFill>
              </a:rPr>
              <a:t> </a:t>
            </a:r>
            <a:r>
              <a:rPr lang="en-US" sz="1700" dirty="0" err="1">
                <a:solidFill>
                  <a:srgbClr val="FFFFFF"/>
                </a:solidFill>
              </a:rPr>
              <a:t>te</a:t>
            </a:r>
            <a:r>
              <a:rPr lang="en-US" sz="1700" dirty="0">
                <a:solidFill>
                  <a:srgbClr val="FFFFFF"/>
                </a:solidFill>
              </a:rPr>
              <a:t> </a:t>
            </a:r>
            <a:r>
              <a:rPr lang="en-US" sz="1700" dirty="0" err="1">
                <a:solidFill>
                  <a:srgbClr val="FFFFFF"/>
                </a:solidFill>
              </a:rPr>
              <a:t>zijn</a:t>
            </a:r>
            <a:r>
              <a:rPr lang="en-US" sz="1700" dirty="0">
                <a:solidFill>
                  <a:srgbClr val="FFFFFF"/>
                </a:solidFill>
              </a:rPr>
              <a:t>.</a:t>
            </a:r>
            <a:endParaRPr lang="en-US" sz="1700" dirty="0">
              <a:solidFill>
                <a:srgbClr val="000000"/>
              </a:solidFill>
            </a:endParaRPr>
          </a:p>
          <a:p>
            <a:endParaRPr lang="en-US" sz="1700" dirty="0">
              <a:solidFill>
                <a:srgbClr val="000000"/>
              </a:solidFill>
            </a:endParaRPr>
          </a:p>
          <a:p>
            <a:pPr marL="0" indent="0">
              <a:buNone/>
            </a:pPr>
            <a:r>
              <a:rPr lang="en-US" sz="1700" dirty="0">
                <a:solidFill>
                  <a:srgbClr val="FFFFFF"/>
                </a:solidFill>
              </a:rPr>
              <a:t>Met </a:t>
            </a:r>
            <a:r>
              <a:rPr lang="en-US" sz="1700" dirty="0" err="1">
                <a:solidFill>
                  <a:srgbClr val="FFFFFF"/>
                </a:solidFill>
              </a:rPr>
              <a:t>gerichte</a:t>
            </a:r>
            <a:r>
              <a:rPr lang="en-US" sz="1700" dirty="0">
                <a:solidFill>
                  <a:srgbClr val="FFFFFF"/>
                </a:solidFill>
              </a:rPr>
              <a:t> </a:t>
            </a:r>
            <a:r>
              <a:rPr lang="en-US" sz="1700" dirty="0" err="1">
                <a:solidFill>
                  <a:srgbClr val="FFFFFF"/>
                </a:solidFill>
              </a:rPr>
              <a:t>vragen</a:t>
            </a:r>
            <a:r>
              <a:rPr lang="en-US" sz="1700" dirty="0">
                <a:solidFill>
                  <a:srgbClr val="FFFFFF"/>
                </a:solidFill>
              </a:rPr>
              <a:t> </a:t>
            </a:r>
            <a:r>
              <a:rPr lang="en-US" sz="1700" dirty="0" err="1">
                <a:solidFill>
                  <a:srgbClr val="FFFFFF"/>
                </a:solidFill>
              </a:rPr>
              <a:t>kun</a:t>
            </a:r>
            <a:r>
              <a:rPr lang="en-US" sz="1700" dirty="0">
                <a:solidFill>
                  <a:srgbClr val="FFFFFF"/>
                </a:solidFill>
              </a:rPr>
              <a:t> je </a:t>
            </a:r>
            <a:r>
              <a:rPr lang="en-US" sz="1700" dirty="0" err="1">
                <a:solidFill>
                  <a:srgbClr val="FFFFFF"/>
                </a:solidFill>
              </a:rPr>
              <a:t>signaleren</a:t>
            </a:r>
            <a:r>
              <a:rPr lang="en-US" sz="1700" dirty="0">
                <a:solidFill>
                  <a:srgbClr val="FFFFFF"/>
                </a:solidFill>
              </a:rPr>
              <a:t> en </a:t>
            </a:r>
            <a:r>
              <a:rPr lang="en-US" sz="1700" dirty="0" err="1">
                <a:solidFill>
                  <a:srgbClr val="FFFFFF"/>
                </a:solidFill>
              </a:rPr>
              <a:t>bewoners</a:t>
            </a:r>
            <a:r>
              <a:rPr lang="en-US" sz="1700" dirty="0">
                <a:solidFill>
                  <a:srgbClr val="FFFFFF"/>
                </a:solidFill>
              </a:rPr>
              <a:t> </a:t>
            </a:r>
            <a:r>
              <a:rPr lang="en-US" sz="1700" dirty="0" err="1">
                <a:solidFill>
                  <a:srgbClr val="FFFFFF"/>
                </a:solidFill>
              </a:rPr>
              <a:t>helpen</a:t>
            </a:r>
            <a:r>
              <a:rPr lang="en-US" sz="1700" dirty="0">
                <a:solidFill>
                  <a:srgbClr val="FFFFFF"/>
                </a:solidFill>
              </a:rPr>
              <a:t> </a:t>
            </a:r>
            <a:r>
              <a:rPr lang="en-US" sz="1700" dirty="0" err="1">
                <a:solidFill>
                  <a:srgbClr val="FFFFFF"/>
                </a:solidFill>
              </a:rPr>
              <a:t>een</a:t>
            </a:r>
            <a:r>
              <a:rPr lang="en-US" sz="1700" dirty="0">
                <a:solidFill>
                  <a:srgbClr val="FFFFFF"/>
                </a:solidFill>
              </a:rPr>
              <a:t> </a:t>
            </a:r>
            <a:r>
              <a:rPr lang="en-US" sz="1700" dirty="0" err="1">
                <a:solidFill>
                  <a:srgbClr val="FFFFFF"/>
                </a:solidFill>
              </a:rPr>
              <a:t>eerste</a:t>
            </a:r>
            <a:r>
              <a:rPr lang="en-US" sz="1700" dirty="0">
                <a:solidFill>
                  <a:srgbClr val="FFFFFF"/>
                </a:solidFill>
              </a:rPr>
              <a:t> </a:t>
            </a:r>
            <a:r>
              <a:rPr lang="en-US" sz="1700" dirty="0" err="1">
                <a:solidFill>
                  <a:srgbClr val="FFFFFF"/>
                </a:solidFill>
              </a:rPr>
              <a:t>stap</a:t>
            </a:r>
            <a:r>
              <a:rPr lang="en-US" sz="1700" dirty="0">
                <a:solidFill>
                  <a:srgbClr val="FFFFFF"/>
                </a:solidFill>
              </a:rPr>
              <a:t> </a:t>
            </a:r>
            <a:r>
              <a:rPr lang="en-US" sz="1700" dirty="0" err="1">
                <a:solidFill>
                  <a:srgbClr val="FFFFFF"/>
                </a:solidFill>
              </a:rPr>
              <a:t>te</a:t>
            </a:r>
            <a:r>
              <a:rPr lang="en-US" sz="1700" dirty="0">
                <a:solidFill>
                  <a:srgbClr val="FFFFFF"/>
                </a:solidFill>
              </a:rPr>
              <a:t> </a:t>
            </a:r>
            <a:r>
              <a:rPr lang="en-US" sz="1700" dirty="0" err="1">
                <a:solidFill>
                  <a:srgbClr val="FFFFFF"/>
                </a:solidFill>
              </a:rPr>
              <a:t>zetten</a:t>
            </a:r>
            <a:r>
              <a:rPr lang="en-US" sz="1700" dirty="0">
                <a:solidFill>
                  <a:srgbClr val="FFFFFF"/>
                </a:solidFill>
              </a:rPr>
              <a:t>.         </a:t>
            </a:r>
          </a:p>
          <a:p>
            <a:pPr marL="0" indent="0">
              <a:buNone/>
            </a:pPr>
            <a:endParaRPr lang="en-US" sz="1700" dirty="0">
              <a:solidFill>
                <a:srgbClr val="FFFFFF"/>
              </a:solidFill>
            </a:endParaRPr>
          </a:p>
          <a:p>
            <a:pPr marL="0" indent="0">
              <a:buNone/>
            </a:pPr>
            <a:r>
              <a:rPr lang="en-US" sz="1700" dirty="0" err="1">
                <a:solidFill>
                  <a:srgbClr val="FFFFFF"/>
                </a:solidFill>
              </a:rPr>
              <a:t>Gebruik</a:t>
            </a:r>
            <a:r>
              <a:rPr lang="en-US" sz="1700" dirty="0">
                <a:solidFill>
                  <a:srgbClr val="FFFFFF"/>
                </a:solidFill>
              </a:rPr>
              <a:t> je eigen </a:t>
            </a:r>
            <a:r>
              <a:rPr lang="en-US" sz="1700" dirty="0" err="1">
                <a:solidFill>
                  <a:srgbClr val="FFFFFF"/>
                </a:solidFill>
              </a:rPr>
              <a:t>ervaringen</a:t>
            </a:r>
            <a:r>
              <a:rPr lang="en-US" sz="1700" dirty="0">
                <a:solidFill>
                  <a:srgbClr val="FFFFFF"/>
                </a:solidFill>
              </a:rPr>
              <a:t>.</a:t>
            </a:r>
            <a:endParaRPr lang="en-US" sz="1700" dirty="0"/>
          </a:p>
        </p:txBody>
      </p:sp>
      <p:sp>
        <p:nvSpPr>
          <p:cNvPr id="17" name="Text 14"/>
          <p:cNvSpPr/>
          <p:nvPr/>
        </p:nvSpPr>
        <p:spPr>
          <a:xfrm>
            <a:off x="6812280" y="4404260"/>
            <a:ext cx="4297680" cy="1003312"/>
          </a:xfrm>
          <a:prstGeom prst="rect">
            <a:avLst/>
          </a:prstGeom>
          <a:noFill/>
          <a:ln/>
        </p:spPr>
        <p:txBody>
          <a:bodyPr wrap="square" lIns="254" tIns="254" rIns="254" bIns="254" rtlCol="0" anchor="ctr">
            <a:normAutofit/>
          </a:bodyPr>
          <a:lstStyle/>
          <a:p>
            <a:r>
              <a:rPr lang="en-US" sz="1450" i="1" dirty="0">
                <a:solidFill>
                  <a:srgbClr val="DFF3F5"/>
                </a:solidFill>
              </a:rPr>
              <a:t>Stel </a:t>
            </a:r>
            <a:r>
              <a:rPr lang="en-US" sz="1450" i="1" dirty="0" err="1">
                <a:solidFill>
                  <a:srgbClr val="DFF3F5"/>
                </a:solidFill>
              </a:rPr>
              <a:t>bijvoorbeeld</a:t>
            </a:r>
            <a:r>
              <a:rPr lang="en-US" sz="1450" i="1" dirty="0">
                <a:solidFill>
                  <a:srgbClr val="DFF3F5"/>
                </a:solidFill>
              </a:rPr>
              <a:t> de </a:t>
            </a:r>
            <a:r>
              <a:rPr lang="en-US" sz="1450" i="1" dirty="0" err="1">
                <a:solidFill>
                  <a:srgbClr val="DFF3F5"/>
                </a:solidFill>
              </a:rPr>
              <a:t>volgende</a:t>
            </a:r>
            <a:r>
              <a:rPr lang="en-US" sz="1450" i="1" dirty="0">
                <a:solidFill>
                  <a:srgbClr val="DFF3F5"/>
                </a:solidFill>
              </a:rPr>
              <a:t> </a:t>
            </a:r>
            <a:r>
              <a:rPr lang="en-US" sz="1450" i="1" dirty="0" err="1">
                <a:solidFill>
                  <a:srgbClr val="DFF3F5"/>
                </a:solidFill>
              </a:rPr>
              <a:t>vragen</a:t>
            </a:r>
            <a:r>
              <a:rPr lang="en-US" sz="1450" i="1" dirty="0">
                <a:solidFill>
                  <a:srgbClr val="DFF3F5"/>
                </a:solidFill>
              </a:rPr>
              <a:t>: </a:t>
            </a:r>
          </a:p>
          <a:p>
            <a:r>
              <a:rPr lang="en-US" sz="1450" i="1" dirty="0">
                <a:solidFill>
                  <a:srgbClr val="DFF3F5"/>
                </a:solidFill>
              </a:rPr>
              <a:t>Wat </a:t>
            </a:r>
            <a:r>
              <a:rPr lang="en-US" sz="1450" i="1" dirty="0" err="1">
                <a:solidFill>
                  <a:srgbClr val="DFF3F5"/>
                </a:solidFill>
              </a:rPr>
              <a:t>merkt</a:t>
            </a:r>
            <a:r>
              <a:rPr lang="en-US" sz="1450" i="1" dirty="0">
                <a:solidFill>
                  <a:srgbClr val="DFF3F5"/>
                </a:solidFill>
              </a:rPr>
              <a:t> u in huis, </a:t>
            </a:r>
            <a:r>
              <a:rPr lang="en-US" sz="1450" i="1" dirty="0" err="1">
                <a:solidFill>
                  <a:srgbClr val="DFF3F5"/>
                </a:solidFill>
              </a:rPr>
              <a:t>wanneer</a:t>
            </a:r>
            <a:r>
              <a:rPr lang="en-US" sz="1450" i="1" dirty="0">
                <a:solidFill>
                  <a:srgbClr val="DFF3F5"/>
                </a:solidFill>
              </a:rPr>
              <a:t> </a:t>
            </a:r>
            <a:r>
              <a:rPr lang="en-US" sz="1450" i="1" dirty="0" err="1">
                <a:solidFill>
                  <a:srgbClr val="DFF3F5"/>
                </a:solidFill>
              </a:rPr>
              <a:t>zijn</a:t>
            </a:r>
            <a:r>
              <a:rPr lang="en-US" sz="1450" i="1" dirty="0">
                <a:solidFill>
                  <a:srgbClr val="DFF3F5"/>
                </a:solidFill>
              </a:rPr>
              <a:t> de </a:t>
            </a:r>
            <a:r>
              <a:rPr lang="en-US" sz="1450" i="1" dirty="0" err="1">
                <a:solidFill>
                  <a:srgbClr val="DFF3F5"/>
                </a:solidFill>
              </a:rPr>
              <a:t>klachten</a:t>
            </a:r>
            <a:r>
              <a:rPr lang="en-US" sz="1450" i="1" dirty="0">
                <a:solidFill>
                  <a:srgbClr val="DFF3F5"/>
                </a:solidFill>
              </a:rPr>
              <a:t> </a:t>
            </a:r>
            <a:r>
              <a:rPr lang="en-US" sz="1450" i="1" dirty="0" err="1">
                <a:solidFill>
                  <a:srgbClr val="DFF3F5"/>
                </a:solidFill>
              </a:rPr>
              <a:t>begonnen</a:t>
            </a:r>
            <a:r>
              <a:rPr lang="en-US" sz="1450" i="1" dirty="0">
                <a:solidFill>
                  <a:srgbClr val="DFF3F5"/>
                </a:solidFill>
              </a:rPr>
              <a:t> en wat </a:t>
            </a:r>
            <a:r>
              <a:rPr lang="en-US" sz="1450" i="1" dirty="0" err="1">
                <a:solidFill>
                  <a:srgbClr val="DFF3F5"/>
                </a:solidFill>
              </a:rPr>
              <a:t>heeft</a:t>
            </a:r>
            <a:r>
              <a:rPr lang="en-US" sz="1450" i="1" dirty="0">
                <a:solidFill>
                  <a:srgbClr val="DFF3F5"/>
                </a:solidFill>
              </a:rPr>
              <a:t> u al </a:t>
            </a:r>
            <a:r>
              <a:rPr lang="en-US" sz="1450" i="1" dirty="0" err="1">
                <a:solidFill>
                  <a:srgbClr val="DFF3F5"/>
                </a:solidFill>
              </a:rPr>
              <a:t>geprobeerd</a:t>
            </a:r>
            <a:r>
              <a:rPr lang="en-US" sz="1450" i="1" dirty="0">
                <a:solidFill>
                  <a:srgbClr val="DFF3F5"/>
                </a:solidFill>
              </a:rPr>
              <a:t>?</a:t>
            </a:r>
            <a:endParaRPr lang="en-US" sz="1450" dirty="0"/>
          </a:p>
        </p:txBody>
      </p:sp>
      <p:sp>
        <p:nvSpPr>
          <p:cNvPr id="18" name="Shape 15"/>
          <p:cNvSpPr/>
          <p:nvPr/>
        </p:nvSpPr>
        <p:spPr>
          <a:xfrm>
            <a:off x="548640" y="6419088"/>
            <a:ext cx="11064240" cy="1"/>
          </a:xfrm>
          <a:prstGeom prst="line">
            <a:avLst/>
          </a:prstGeom>
          <a:noFill/>
          <a:ln w="12700">
            <a:solidFill>
              <a:srgbClr val="D7E6E8"/>
            </a:solidFill>
            <a:prstDash val="solid"/>
          </a:ln>
        </p:spPr>
        <p:txBody>
          <a:bodyPr/>
          <a:lstStyle/>
          <a:p>
            <a:endParaRPr lang="nl-NL"/>
          </a:p>
        </p:txBody>
      </p:sp>
      <p:sp>
        <p:nvSpPr>
          <p:cNvPr id="19" name="Text 16"/>
          <p:cNvSpPr/>
          <p:nvPr/>
        </p:nvSpPr>
        <p:spPr>
          <a:xfrm>
            <a:off x="548640" y="6473952"/>
            <a:ext cx="5303520" cy="228600"/>
          </a:xfrm>
          <a:prstGeom prst="rect">
            <a:avLst/>
          </a:prstGeom>
          <a:noFill/>
          <a:ln/>
        </p:spPr>
        <p:txBody>
          <a:bodyPr wrap="square" lIns="0" tIns="0" rIns="0" bIns="0" rtlCol="0" anchor="ctr"/>
          <a:lstStyle/>
          <a:p>
            <a:pPr marL="0" indent="0">
              <a:buNone/>
            </a:pPr>
            <a:r>
              <a:rPr lang="en-US" sz="830" dirty="0">
                <a:solidFill>
                  <a:srgbClr val="626E73"/>
                </a:solidFill>
              </a:rPr>
              <a:t>Team Milieu &amp; Gezondheid GGD Zeeland</a:t>
            </a:r>
            <a:endParaRPr lang="en-US" sz="830" dirty="0"/>
          </a:p>
        </p:txBody>
      </p:sp>
      <p:sp>
        <p:nvSpPr>
          <p:cNvPr id="20" name="Text 17"/>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5/17</a:t>
            </a:r>
          </a:p>
        </p:txBody>
      </p:sp>
      <p:pic>
        <p:nvPicPr>
          <p:cNvPr id="21" name="GGD Zeeland logo" descr="Logo GGD Zeeland"/>
          <p:cNvPicPr>
            <a:picLocks noChangeAspect="1"/>
          </p:cNvPicPr>
          <p:nvPr/>
        </p:nvPicPr>
        <p:blipFill>
          <a:blip r:embed="rId4"/>
          <a:stretch>
            <a:fillRect/>
          </a:stretch>
        </p:blipFill>
        <p:spPr>
          <a:xfrm>
            <a:off x="10689336" y="557784"/>
            <a:ext cx="941832" cy="56865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457200"/>
          </a:xfrm>
          <a:prstGeom prst="rect">
            <a:avLst/>
          </a:prstGeom>
          <a:solidFill>
            <a:srgbClr val="007C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137160"/>
            <a:ext cx="3657600" cy="210312"/>
          </a:xfrm>
          <a:prstGeom prst="rect">
            <a:avLst/>
          </a:prstGeom>
          <a:noFill/>
        </p:spPr>
        <p:txBody>
          <a:bodyPr wrap="square" lIns="0" tIns="0" rIns="0" bIns="0" anchor="t">
            <a:spAutoFit/>
          </a:bodyPr>
          <a:lstStyle/>
          <a:p>
            <a:pPr algn="l">
              <a:spcBef>
                <a:spcPts val="0"/>
              </a:spcBef>
              <a:spcAft>
                <a:spcPts val="0"/>
              </a:spcAft>
            </a:pPr>
            <a:r>
              <a:rPr sz="1250" b="1">
                <a:solidFill>
                  <a:srgbClr val="FFFFFF"/>
                </a:solidFill>
                <a:latin typeface="Aptos"/>
              </a:rPr>
              <a:t>Interactieve observatie</a:t>
            </a:r>
          </a:p>
        </p:txBody>
      </p:sp>
      <p:sp>
        <p:nvSpPr>
          <p:cNvPr id="4" name="TextBox 3"/>
          <p:cNvSpPr txBox="1"/>
          <p:nvPr/>
        </p:nvSpPr>
        <p:spPr>
          <a:xfrm>
            <a:off x="594360" y="713232"/>
            <a:ext cx="9738360" cy="530352"/>
          </a:xfrm>
          <a:prstGeom prst="rect">
            <a:avLst/>
          </a:prstGeom>
          <a:noFill/>
        </p:spPr>
        <p:txBody>
          <a:bodyPr wrap="square" lIns="0" tIns="0" rIns="0" bIns="0" anchor="t">
            <a:spAutoFit/>
          </a:bodyPr>
          <a:lstStyle/>
          <a:p>
            <a:pPr algn="l">
              <a:spcBef>
                <a:spcPts val="0"/>
              </a:spcBef>
              <a:spcAft>
                <a:spcPts val="0"/>
              </a:spcAft>
            </a:pPr>
            <a:r>
              <a:rPr sz="2800" b="1">
                <a:solidFill>
                  <a:srgbClr val="1F2A2E"/>
                </a:solidFill>
                <a:latin typeface="Aptos"/>
              </a:rPr>
              <a:t>Welke signalen zie je in een woning?</a:t>
            </a:r>
          </a:p>
        </p:txBody>
      </p:sp>
      <p:pic>
        <p:nvPicPr>
          <p:cNvPr id="5" name="GGD Zeeland logo" descr="Logo GGD Zeeland"/>
          <p:cNvPicPr>
            <a:picLocks noChangeAspect="1"/>
          </p:cNvPicPr>
          <p:nvPr/>
        </p:nvPicPr>
        <p:blipFill>
          <a:blip r:embed="rId2"/>
          <a:stretch>
            <a:fillRect/>
          </a:stretch>
        </p:blipFill>
        <p:spPr>
          <a:xfrm>
            <a:off x="10689336" y="557784"/>
            <a:ext cx="941832" cy="568653"/>
          </a:xfrm>
          <a:prstGeom prst="rect">
            <a:avLst/>
          </a:prstGeom>
        </p:spPr>
      </p:pic>
      <p:sp>
        <p:nvSpPr>
          <p:cNvPr id="6" name="Oval 5"/>
          <p:cNvSpPr/>
          <p:nvPr/>
        </p:nvSpPr>
        <p:spPr>
          <a:xfrm>
            <a:off x="749808" y="1481328"/>
            <a:ext cx="3977639" cy="3977639"/>
          </a:xfrm>
          <a:prstGeom prst="ellipse">
            <a:avLst/>
          </a:prstGeom>
          <a:solidFill>
            <a:srgbClr val="E4F3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417320" y="2148840"/>
            <a:ext cx="2651760" cy="2651760"/>
          </a:xfrm>
          <a:prstGeom prst="ellipse">
            <a:avLst/>
          </a:prstGeom>
          <a:solidFill>
            <a:srgbClr val="FFFFFF"/>
          </a:solidFill>
          <a:ln w="15240">
            <a:solidFill>
              <a:srgbClr val="78BE2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783080" y="2633472"/>
            <a:ext cx="1920240" cy="365760"/>
          </a:xfrm>
          <a:prstGeom prst="rect">
            <a:avLst/>
          </a:prstGeom>
          <a:noFill/>
        </p:spPr>
        <p:txBody>
          <a:bodyPr wrap="square" lIns="0" tIns="0" rIns="0" bIns="0" anchor="t">
            <a:spAutoFit/>
          </a:bodyPr>
          <a:lstStyle/>
          <a:p>
            <a:pPr algn="ctr">
              <a:spcBef>
                <a:spcPts val="0"/>
              </a:spcBef>
              <a:spcAft>
                <a:spcPts val="0"/>
              </a:spcAft>
            </a:pPr>
            <a:r>
              <a:rPr sz="2000" b="1">
                <a:solidFill>
                  <a:srgbClr val="005B66"/>
                </a:solidFill>
                <a:latin typeface="Aptos"/>
              </a:rPr>
              <a:t>KIJK</a:t>
            </a:r>
          </a:p>
        </p:txBody>
      </p:sp>
      <p:sp>
        <p:nvSpPr>
          <p:cNvPr id="9" name="TextBox 8"/>
          <p:cNvSpPr txBox="1"/>
          <p:nvPr/>
        </p:nvSpPr>
        <p:spPr>
          <a:xfrm>
            <a:off x="1783080" y="3154680"/>
            <a:ext cx="1920240" cy="365760"/>
          </a:xfrm>
          <a:prstGeom prst="rect">
            <a:avLst/>
          </a:prstGeom>
          <a:noFill/>
        </p:spPr>
        <p:txBody>
          <a:bodyPr wrap="square" lIns="0" tIns="0" rIns="0" bIns="0" anchor="t">
            <a:spAutoFit/>
          </a:bodyPr>
          <a:lstStyle/>
          <a:p>
            <a:pPr algn="ctr">
              <a:spcBef>
                <a:spcPts val="0"/>
              </a:spcBef>
              <a:spcAft>
                <a:spcPts val="0"/>
              </a:spcAft>
            </a:pPr>
            <a:r>
              <a:rPr sz="2000" b="1">
                <a:solidFill>
                  <a:srgbClr val="007C89"/>
                </a:solidFill>
                <a:latin typeface="Aptos"/>
              </a:rPr>
              <a:t>RUIK</a:t>
            </a:r>
          </a:p>
        </p:txBody>
      </p:sp>
      <p:sp>
        <p:nvSpPr>
          <p:cNvPr id="10" name="TextBox 9"/>
          <p:cNvSpPr txBox="1"/>
          <p:nvPr/>
        </p:nvSpPr>
        <p:spPr>
          <a:xfrm>
            <a:off x="1783080" y="3675887"/>
            <a:ext cx="1920240" cy="365760"/>
          </a:xfrm>
          <a:prstGeom prst="rect">
            <a:avLst/>
          </a:prstGeom>
          <a:noFill/>
        </p:spPr>
        <p:txBody>
          <a:bodyPr wrap="square" lIns="0" tIns="0" rIns="0" bIns="0" anchor="t">
            <a:spAutoFit/>
          </a:bodyPr>
          <a:lstStyle/>
          <a:p>
            <a:pPr algn="ctr">
              <a:spcBef>
                <a:spcPts val="0"/>
              </a:spcBef>
              <a:spcAft>
                <a:spcPts val="0"/>
              </a:spcAft>
            </a:pPr>
            <a:r>
              <a:rPr sz="2000" b="1">
                <a:solidFill>
                  <a:srgbClr val="78BE20"/>
                </a:solidFill>
                <a:latin typeface="Aptos"/>
              </a:rPr>
              <a:t>LUISTER</a:t>
            </a:r>
          </a:p>
        </p:txBody>
      </p:sp>
      <p:sp>
        <p:nvSpPr>
          <p:cNvPr id="11" name="TextBox 10"/>
          <p:cNvSpPr txBox="1"/>
          <p:nvPr/>
        </p:nvSpPr>
        <p:spPr>
          <a:xfrm>
            <a:off x="1207008" y="4882896"/>
            <a:ext cx="3054096" cy="411480"/>
          </a:xfrm>
          <a:prstGeom prst="rect">
            <a:avLst/>
          </a:prstGeom>
          <a:noFill/>
        </p:spPr>
        <p:txBody>
          <a:bodyPr wrap="square" lIns="0" tIns="0" rIns="0" bIns="0" anchor="t">
            <a:spAutoFit/>
          </a:bodyPr>
          <a:lstStyle/>
          <a:p>
            <a:pPr algn="ctr">
              <a:spcBef>
                <a:spcPts val="0"/>
              </a:spcBef>
              <a:spcAft>
                <a:spcPts val="0"/>
              </a:spcAft>
            </a:pPr>
            <a:r>
              <a:rPr sz="1550" b="0">
                <a:solidFill>
                  <a:srgbClr val="626E73"/>
                </a:solidFill>
                <a:latin typeface="Aptos"/>
              </a:rPr>
              <a:t>Wat valt je als eerste op?</a:t>
            </a:r>
          </a:p>
        </p:txBody>
      </p:sp>
      <p:sp>
        <p:nvSpPr>
          <p:cNvPr id="12" name="TextBox 11"/>
          <p:cNvSpPr txBox="1"/>
          <p:nvPr/>
        </p:nvSpPr>
        <p:spPr>
          <a:xfrm>
            <a:off x="5285232" y="1527048"/>
            <a:ext cx="640080" cy="393192"/>
          </a:xfrm>
          <a:prstGeom prst="rect">
            <a:avLst/>
          </a:prstGeom>
          <a:noFill/>
        </p:spPr>
        <p:txBody>
          <a:bodyPr wrap="square" lIns="0" tIns="0" rIns="0" bIns="0" anchor="t">
            <a:spAutoFit/>
          </a:bodyPr>
          <a:lstStyle/>
          <a:p>
            <a:pPr algn="l">
              <a:spcBef>
                <a:spcPts val="0"/>
              </a:spcBef>
              <a:spcAft>
                <a:spcPts val="0"/>
              </a:spcAft>
            </a:pPr>
            <a:r>
              <a:rPr sz="3000" b="1">
                <a:solidFill>
                  <a:srgbClr val="78BE20"/>
                </a:solidFill>
                <a:latin typeface="Aptos"/>
              </a:rPr>
              <a:t>01</a:t>
            </a:r>
          </a:p>
        </p:txBody>
      </p:sp>
      <p:sp>
        <p:nvSpPr>
          <p:cNvPr id="13" name="TextBox 12"/>
          <p:cNvSpPr txBox="1"/>
          <p:nvPr/>
        </p:nvSpPr>
        <p:spPr>
          <a:xfrm>
            <a:off x="6016752" y="1536192"/>
            <a:ext cx="4892040" cy="292608"/>
          </a:xfrm>
          <a:prstGeom prst="rect">
            <a:avLst/>
          </a:prstGeom>
          <a:noFill/>
        </p:spPr>
        <p:txBody>
          <a:bodyPr wrap="square" lIns="0" tIns="0" rIns="0" bIns="0" anchor="t">
            <a:spAutoFit/>
          </a:bodyPr>
          <a:lstStyle/>
          <a:p>
            <a:pPr algn="l">
              <a:spcBef>
                <a:spcPts val="0"/>
              </a:spcBef>
              <a:spcAft>
                <a:spcPts val="0"/>
              </a:spcAft>
            </a:pPr>
            <a:r>
              <a:rPr sz="1800" b="1">
                <a:solidFill>
                  <a:srgbClr val="1F2A2E"/>
                </a:solidFill>
                <a:latin typeface="Aptos"/>
              </a:rPr>
              <a:t>Lucht &amp; vocht</a:t>
            </a:r>
          </a:p>
        </p:txBody>
      </p:sp>
      <p:sp>
        <p:nvSpPr>
          <p:cNvPr id="14" name="TextBox 13"/>
          <p:cNvSpPr txBox="1"/>
          <p:nvPr/>
        </p:nvSpPr>
        <p:spPr>
          <a:xfrm>
            <a:off x="6016752" y="1892807"/>
            <a:ext cx="4828032" cy="411480"/>
          </a:xfrm>
          <a:prstGeom prst="rect">
            <a:avLst/>
          </a:prstGeom>
          <a:noFill/>
        </p:spPr>
        <p:txBody>
          <a:bodyPr wrap="square" lIns="0" tIns="0" rIns="0" bIns="0" anchor="t">
            <a:spAutoFit/>
          </a:bodyPr>
          <a:lstStyle/>
          <a:p>
            <a:pPr algn="l">
              <a:spcBef>
                <a:spcPts val="0"/>
              </a:spcBef>
              <a:spcAft>
                <a:spcPts val="0"/>
              </a:spcAft>
            </a:pPr>
            <a:r>
              <a:rPr sz="1450" b="0">
                <a:solidFill>
                  <a:srgbClr val="626E73"/>
                </a:solidFill>
                <a:latin typeface="Aptos"/>
              </a:rPr>
              <a:t>Condens, muffe geur, vocht of schimmel</a:t>
            </a:r>
          </a:p>
        </p:txBody>
      </p:sp>
      <p:sp>
        <p:nvSpPr>
          <p:cNvPr id="15" name="Rectangle 14"/>
          <p:cNvSpPr/>
          <p:nvPr/>
        </p:nvSpPr>
        <p:spPr>
          <a:xfrm>
            <a:off x="5285232" y="2404872"/>
            <a:ext cx="5596128" cy="9144"/>
          </a:xfrm>
          <a:prstGeom prst="rect">
            <a:avLst/>
          </a:prstGeom>
          <a:solidFill>
            <a:srgbClr val="C9D5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285232" y="2560320"/>
            <a:ext cx="640080" cy="393192"/>
          </a:xfrm>
          <a:prstGeom prst="rect">
            <a:avLst/>
          </a:prstGeom>
          <a:noFill/>
        </p:spPr>
        <p:txBody>
          <a:bodyPr wrap="square" lIns="0" tIns="0" rIns="0" bIns="0" anchor="t">
            <a:spAutoFit/>
          </a:bodyPr>
          <a:lstStyle/>
          <a:p>
            <a:pPr algn="l">
              <a:spcBef>
                <a:spcPts val="0"/>
              </a:spcBef>
              <a:spcAft>
                <a:spcPts val="0"/>
              </a:spcAft>
            </a:pPr>
            <a:r>
              <a:rPr sz="3000" b="1">
                <a:solidFill>
                  <a:srgbClr val="007C89"/>
                </a:solidFill>
                <a:latin typeface="Aptos"/>
              </a:rPr>
              <a:t>02</a:t>
            </a:r>
          </a:p>
        </p:txBody>
      </p:sp>
      <p:sp>
        <p:nvSpPr>
          <p:cNvPr id="17" name="TextBox 16"/>
          <p:cNvSpPr txBox="1"/>
          <p:nvPr/>
        </p:nvSpPr>
        <p:spPr>
          <a:xfrm>
            <a:off x="6016752" y="2569463"/>
            <a:ext cx="4892040" cy="292608"/>
          </a:xfrm>
          <a:prstGeom prst="rect">
            <a:avLst/>
          </a:prstGeom>
          <a:noFill/>
        </p:spPr>
        <p:txBody>
          <a:bodyPr wrap="square" lIns="0" tIns="0" rIns="0" bIns="0" anchor="t">
            <a:spAutoFit/>
          </a:bodyPr>
          <a:lstStyle/>
          <a:p>
            <a:pPr algn="l">
              <a:spcBef>
                <a:spcPts val="0"/>
              </a:spcBef>
              <a:spcAft>
                <a:spcPts val="0"/>
              </a:spcAft>
            </a:pPr>
            <a:r>
              <a:rPr sz="1800" b="1">
                <a:solidFill>
                  <a:srgbClr val="1F2A2E"/>
                </a:solidFill>
                <a:latin typeface="Aptos"/>
              </a:rPr>
              <a:t>Temperatuur</a:t>
            </a:r>
          </a:p>
        </p:txBody>
      </p:sp>
      <p:sp>
        <p:nvSpPr>
          <p:cNvPr id="18" name="TextBox 17"/>
          <p:cNvSpPr txBox="1"/>
          <p:nvPr/>
        </p:nvSpPr>
        <p:spPr>
          <a:xfrm>
            <a:off x="6016752" y="2926079"/>
            <a:ext cx="4828032" cy="411480"/>
          </a:xfrm>
          <a:prstGeom prst="rect">
            <a:avLst/>
          </a:prstGeom>
          <a:noFill/>
        </p:spPr>
        <p:txBody>
          <a:bodyPr wrap="square" lIns="0" tIns="0" rIns="0" bIns="0" anchor="t">
            <a:spAutoFit/>
          </a:bodyPr>
          <a:lstStyle/>
          <a:p>
            <a:pPr algn="l">
              <a:spcBef>
                <a:spcPts val="0"/>
              </a:spcBef>
              <a:spcAft>
                <a:spcPts val="0"/>
              </a:spcAft>
            </a:pPr>
            <a:r>
              <a:rPr sz="1450" b="0">
                <a:solidFill>
                  <a:srgbClr val="626E73"/>
                </a:solidFill>
                <a:latin typeface="Aptos"/>
              </a:rPr>
              <a:t>Benauwd warm, tocht of moeilijk warm te krijgen</a:t>
            </a:r>
          </a:p>
        </p:txBody>
      </p:sp>
      <p:sp>
        <p:nvSpPr>
          <p:cNvPr id="19" name="Rectangle 18"/>
          <p:cNvSpPr/>
          <p:nvPr/>
        </p:nvSpPr>
        <p:spPr>
          <a:xfrm>
            <a:off x="5285232" y="3438144"/>
            <a:ext cx="5596128" cy="9144"/>
          </a:xfrm>
          <a:prstGeom prst="rect">
            <a:avLst/>
          </a:prstGeom>
          <a:solidFill>
            <a:srgbClr val="C9D5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285232" y="3593592"/>
            <a:ext cx="640080" cy="393192"/>
          </a:xfrm>
          <a:prstGeom prst="rect">
            <a:avLst/>
          </a:prstGeom>
          <a:noFill/>
        </p:spPr>
        <p:txBody>
          <a:bodyPr wrap="square" lIns="0" tIns="0" rIns="0" bIns="0" anchor="t">
            <a:spAutoFit/>
          </a:bodyPr>
          <a:lstStyle/>
          <a:p>
            <a:pPr algn="l">
              <a:spcBef>
                <a:spcPts val="0"/>
              </a:spcBef>
              <a:spcAft>
                <a:spcPts val="0"/>
              </a:spcAft>
            </a:pPr>
            <a:r>
              <a:rPr sz="3000" b="1">
                <a:solidFill>
                  <a:srgbClr val="78BE20"/>
                </a:solidFill>
                <a:latin typeface="Aptos"/>
              </a:rPr>
              <a:t>03</a:t>
            </a:r>
          </a:p>
        </p:txBody>
      </p:sp>
      <p:sp>
        <p:nvSpPr>
          <p:cNvPr id="21" name="TextBox 20"/>
          <p:cNvSpPr txBox="1"/>
          <p:nvPr/>
        </p:nvSpPr>
        <p:spPr>
          <a:xfrm>
            <a:off x="6016752" y="3602736"/>
            <a:ext cx="4892040" cy="292608"/>
          </a:xfrm>
          <a:prstGeom prst="rect">
            <a:avLst/>
          </a:prstGeom>
          <a:noFill/>
        </p:spPr>
        <p:txBody>
          <a:bodyPr wrap="square" lIns="0" tIns="0" rIns="0" bIns="0" anchor="t">
            <a:spAutoFit/>
          </a:bodyPr>
          <a:lstStyle/>
          <a:p>
            <a:pPr algn="l">
              <a:spcBef>
                <a:spcPts val="0"/>
              </a:spcBef>
              <a:spcAft>
                <a:spcPts val="0"/>
              </a:spcAft>
            </a:pPr>
            <a:r>
              <a:rPr sz="1800" b="1">
                <a:solidFill>
                  <a:srgbClr val="1F2A2E"/>
                </a:solidFill>
                <a:latin typeface="Aptos"/>
              </a:rPr>
              <a:t>Rust &amp; slaap</a:t>
            </a:r>
          </a:p>
        </p:txBody>
      </p:sp>
      <p:sp>
        <p:nvSpPr>
          <p:cNvPr id="22" name="TextBox 21"/>
          <p:cNvSpPr txBox="1"/>
          <p:nvPr/>
        </p:nvSpPr>
        <p:spPr>
          <a:xfrm>
            <a:off x="6016752" y="3959352"/>
            <a:ext cx="4828032" cy="411480"/>
          </a:xfrm>
          <a:prstGeom prst="rect">
            <a:avLst/>
          </a:prstGeom>
          <a:noFill/>
        </p:spPr>
        <p:txBody>
          <a:bodyPr wrap="square" lIns="0" tIns="0" rIns="0" bIns="0" anchor="t">
            <a:spAutoFit/>
          </a:bodyPr>
          <a:lstStyle/>
          <a:p>
            <a:pPr algn="l">
              <a:spcBef>
                <a:spcPts val="0"/>
              </a:spcBef>
              <a:spcAft>
                <a:spcPts val="0"/>
              </a:spcAft>
            </a:pPr>
            <a:r>
              <a:rPr sz="1450" b="0">
                <a:solidFill>
                  <a:srgbClr val="626E73"/>
                </a:solidFill>
                <a:latin typeface="Aptos"/>
              </a:rPr>
              <a:t>Geluid, onrust of signalen van slecht slapen</a:t>
            </a:r>
          </a:p>
        </p:txBody>
      </p:sp>
      <p:sp>
        <p:nvSpPr>
          <p:cNvPr id="23" name="Rectangle 22"/>
          <p:cNvSpPr/>
          <p:nvPr/>
        </p:nvSpPr>
        <p:spPr>
          <a:xfrm>
            <a:off x="5285232" y="4471416"/>
            <a:ext cx="5596128" cy="9144"/>
          </a:xfrm>
          <a:prstGeom prst="rect">
            <a:avLst/>
          </a:prstGeom>
          <a:solidFill>
            <a:srgbClr val="C9D5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5285232" y="4626864"/>
            <a:ext cx="640080" cy="393192"/>
          </a:xfrm>
          <a:prstGeom prst="rect">
            <a:avLst/>
          </a:prstGeom>
          <a:noFill/>
        </p:spPr>
        <p:txBody>
          <a:bodyPr wrap="square" lIns="0" tIns="0" rIns="0" bIns="0" anchor="t">
            <a:spAutoFit/>
          </a:bodyPr>
          <a:lstStyle/>
          <a:p>
            <a:pPr algn="l">
              <a:spcBef>
                <a:spcPts val="0"/>
              </a:spcBef>
              <a:spcAft>
                <a:spcPts val="0"/>
              </a:spcAft>
            </a:pPr>
            <a:r>
              <a:rPr sz="3000" b="1">
                <a:solidFill>
                  <a:srgbClr val="007C89"/>
                </a:solidFill>
                <a:latin typeface="Aptos"/>
              </a:rPr>
              <a:t>04</a:t>
            </a:r>
          </a:p>
        </p:txBody>
      </p:sp>
      <p:sp>
        <p:nvSpPr>
          <p:cNvPr id="25" name="TextBox 24"/>
          <p:cNvSpPr txBox="1"/>
          <p:nvPr/>
        </p:nvSpPr>
        <p:spPr>
          <a:xfrm>
            <a:off x="6016752" y="4636007"/>
            <a:ext cx="4892040" cy="292608"/>
          </a:xfrm>
          <a:prstGeom prst="rect">
            <a:avLst/>
          </a:prstGeom>
          <a:noFill/>
        </p:spPr>
        <p:txBody>
          <a:bodyPr wrap="square" lIns="0" tIns="0" rIns="0" bIns="0" anchor="t">
            <a:spAutoFit/>
          </a:bodyPr>
          <a:lstStyle/>
          <a:p>
            <a:pPr algn="l">
              <a:spcBef>
                <a:spcPts val="0"/>
              </a:spcBef>
              <a:spcAft>
                <a:spcPts val="0"/>
              </a:spcAft>
            </a:pPr>
            <a:r>
              <a:rPr sz="1800" b="1">
                <a:solidFill>
                  <a:srgbClr val="1F2A2E"/>
                </a:solidFill>
                <a:latin typeface="Aptos"/>
              </a:rPr>
              <a:t>Stoffen &amp; veiligheid</a:t>
            </a:r>
          </a:p>
        </p:txBody>
      </p:sp>
      <p:sp>
        <p:nvSpPr>
          <p:cNvPr id="26" name="TextBox 25"/>
          <p:cNvSpPr txBox="1"/>
          <p:nvPr/>
        </p:nvSpPr>
        <p:spPr>
          <a:xfrm>
            <a:off x="6016752" y="4992624"/>
            <a:ext cx="4828032" cy="411480"/>
          </a:xfrm>
          <a:prstGeom prst="rect">
            <a:avLst/>
          </a:prstGeom>
          <a:noFill/>
        </p:spPr>
        <p:txBody>
          <a:bodyPr wrap="square" lIns="0" tIns="0" rIns="0" bIns="0" anchor="t">
            <a:spAutoFit/>
          </a:bodyPr>
          <a:lstStyle/>
          <a:p>
            <a:pPr algn="l">
              <a:spcBef>
                <a:spcPts val="0"/>
              </a:spcBef>
              <a:spcAft>
                <a:spcPts val="0"/>
              </a:spcAft>
            </a:pPr>
            <a:r>
              <a:rPr sz="1450" b="0">
                <a:solidFill>
                  <a:srgbClr val="626E73"/>
                </a:solidFill>
                <a:latin typeface="Aptos"/>
              </a:rPr>
              <a:t>Rook, sterke geuren, middelen of onveilige situaties</a:t>
            </a:r>
          </a:p>
        </p:txBody>
      </p:sp>
      <p:sp>
        <p:nvSpPr>
          <p:cNvPr id="28" name="Rectangle 27"/>
          <p:cNvSpPr/>
          <p:nvPr/>
        </p:nvSpPr>
        <p:spPr>
          <a:xfrm>
            <a:off x="548640" y="6419088"/>
            <a:ext cx="11064240" cy="7315"/>
          </a:xfrm>
          <a:prstGeom prst="rect">
            <a:avLst/>
          </a:prstGeom>
          <a:solidFill>
            <a:srgbClr val="C9D5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548640" y="6473952"/>
            <a:ext cx="5303520" cy="228600"/>
          </a:xfrm>
          <a:prstGeom prst="rect">
            <a:avLst/>
          </a:prstGeom>
          <a:noFill/>
        </p:spPr>
        <p:txBody>
          <a:bodyPr wrap="square" lIns="0" tIns="0" rIns="0" bIns="0" anchor="t">
            <a:spAutoFit/>
          </a:bodyPr>
          <a:lstStyle/>
          <a:p>
            <a:pPr algn="l">
              <a:spcBef>
                <a:spcPts val="0"/>
              </a:spcBef>
              <a:spcAft>
                <a:spcPts val="0"/>
              </a:spcAft>
            </a:pPr>
            <a:r>
              <a:rPr sz="830" b="0">
                <a:solidFill>
                  <a:srgbClr val="626E73"/>
                </a:solidFill>
                <a:latin typeface="Aptos"/>
              </a:rPr>
              <a:t>Team Milieu &amp; Gezondheid GGD Zeeland</a:t>
            </a:r>
          </a:p>
        </p:txBody>
      </p:sp>
      <p:sp>
        <p:nvSpPr>
          <p:cNvPr id="30" name="TextBox 29"/>
          <p:cNvSpPr txBox="1"/>
          <p:nvPr/>
        </p:nvSpPr>
        <p:spPr>
          <a:xfrm>
            <a:off x="10881360" y="6473952"/>
            <a:ext cx="731520" cy="127727"/>
          </a:xfrm>
          <a:prstGeom prst="rect">
            <a:avLst/>
          </a:prstGeom>
          <a:noFill/>
        </p:spPr>
        <p:txBody>
          <a:bodyPr wrap="square" lIns="0" tIns="0" rIns="0" bIns="0" anchor="t">
            <a:spAutoFit/>
          </a:bodyPr>
          <a:lstStyle/>
          <a:p>
            <a:pPr algn="r">
              <a:spcBef>
                <a:spcPts val="0"/>
              </a:spcBef>
              <a:spcAft>
                <a:spcPts val="0"/>
              </a:spcAft>
            </a:pPr>
            <a:r>
              <a:rPr lang="nl-NL" sz="830" b="0">
                <a:solidFill>
                  <a:srgbClr val="626E73"/>
                </a:solidFill>
                <a:latin typeface="Aptos"/>
              </a:rPr>
              <a:t>6/17</a:t>
            </a:r>
            <a:endParaRPr sz="830" b="0">
              <a:solidFill>
                <a:srgbClr val="626E73"/>
              </a:solidFill>
              <a:latin typeface="Aptos"/>
            </a:endParaRPr>
          </a:p>
        </p:txBody>
      </p:sp>
    </p:spTree>
  </p:cSld>
  <p:clrMapOvr>
    <a:masterClrMapping/>
  </p:clrMapOvr>
  <p:timing>
    <p:tnLst>
      <p:par>
        <p:cTn id="1" dur="indefinite" restart="never" nodeType="tmRoot">
          <p:childTnLst>
            <p:seq concurrent="1" nextAc="seek">
              <p:cTn id="2" dur="indefinite" nodeType="mainSeq">
                <p:childTnLst>
                  <p:par>
                    <p:cTn id="3" presetID="1" presetClass="entr" presetSubtype="0" fill="hold" nodeType="clickEffect">
                      <p:stCondLst>
                        <p:cond delay="indefinite"/>
                      </p:stCondLst>
                      <p:childTnLst>
                        <p:par>
                          <p:cTn id="4" fill="hold" nodeType="withEffect">
                            <p:stCondLst>
                              <p:cond delay="0"/>
                            </p:stCondLst>
                            <p:childTnLst>
                              <p:animEffect transition="in" filter="cut">
                                <p:cBhvr>
                                  <p:cTn id="5" dur="1" fill="hold"/>
                                  <p:tgtEl>
                                    <p:spTgt spid="6"/>
                                  </p:tgtEl>
                                </p:cBhvr>
                              </p:animEffect>
                            </p:childTnLst>
                          </p:cTn>
                        </p:par>
                        <p:par>
                          <p:cTn id="6" fill="hold" nodeType="withEffect">
                            <p:stCondLst>
                              <p:cond delay="0"/>
                            </p:stCondLst>
                            <p:childTnLst>
                              <p:animEffect transition="in" filter="cut">
                                <p:cBhvr>
                                  <p:cTn id="7" dur="1" fill="hold"/>
                                  <p:tgtEl>
                                    <p:spTgt spid="7"/>
                                  </p:tgtEl>
                                </p:cBhvr>
                              </p:animEffect>
                            </p:childTnLst>
                          </p:cTn>
                        </p:par>
                        <p:par>
                          <p:cTn id="8" fill="hold" nodeType="withEffect">
                            <p:stCondLst>
                              <p:cond delay="0"/>
                            </p:stCondLst>
                            <p:childTnLst>
                              <p:animEffect transition="in" filter="cut">
                                <p:cBhvr>
                                  <p:cTn id="9" dur="1" fill="hold"/>
                                  <p:tgtEl>
                                    <p:spTgt spid="8"/>
                                  </p:tgtEl>
                                </p:cBhvr>
                              </p:animEffect>
                            </p:childTnLst>
                          </p:cTn>
                        </p:par>
                        <p:par>
                          <p:cTn id="10" fill="hold" nodeType="withEffect">
                            <p:stCondLst>
                              <p:cond delay="0"/>
                            </p:stCondLst>
                            <p:childTnLst>
                              <p:animEffect transition="in" filter="cut">
                                <p:cBhvr>
                                  <p:cTn id="11" dur="1" fill="hold"/>
                                  <p:tgtEl>
                                    <p:spTgt spid="9"/>
                                  </p:tgtEl>
                                </p:cBhvr>
                              </p:animEffect>
                            </p:childTnLst>
                          </p:cTn>
                        </p:par>
                        <p:par>
                          <p:cTn id="12" fill="hold" nodeType="withEffect">
                            <p:stCondLst>
                              <p:cond delay="0"/>
                            </p:stCondLst>
                            <p:childTnLst>
                              <p:animEffect transition="in" filter="cut">
                                <p:cBhvr>
                                  <p:cTn id="13" dur="1" fill="hold"/>
                                  <p:tgtEl>
                                    <p:spTgt spid="10"/>
                                  </p:tgtEl>
                                </p:cBhvr>
                              </p:animEffect>
                            </p:childTnLst>
                          </p:cTn>
                        </p:par>
                        <p:par>
                          <p:cTn id="14" fill="hold" nodeType="withEffect">
                            <p:stCondLst>
                              <p:cond delay="0"/>
                            </p:stCondLst>
                            <p:childTnLst>
                              <p:animEffect transition="in" filter="cut">
                                <p:cBhvr>
                                  <p:cTn id="15" dur="1" fill="hold"/>
                                  <p:tgtEl>
                                    <p:spTgt spid="11"/>
                                  </p:tgtEl>
                                </p:cBhvr>
                              </p:animEffect>
                            </p:childTnLst>
                          </p:cTn>
                        </p:par>
                      </p:childTnLst>
                    </p:cTn>
                  </p:par>
                  <p:par>
                    <p:cTn id="16" presetID="1" presetClass="entr" presetSubtype="0" fill="hold" nodeType="clickEffect">
                      <p:stCondLst>
                        <p:cond delay="indefinite"/>
                      </p:stCondLst>
                      <p:childTnLst>
                        <p:par>
                          <p:cTn id="17" fill="hold" nodeType="withEffect">
                            <p:stCondLst>
                              <p:cond delay="0"/>
                            </p:stCondLst>
                            <p:childTnLst>
                              <p:animEffect transition="in" filter="cut">
                                <p:cBhvr>
                                  <p:cTn id="18" dur="1" fill="hold"/>
                                  <p:tgtEl>
                                    <p:spTgt spid="12"/>
                                  </p:tgtEl>
                                </p:cBhvr>
                              </p:animEffect>
                            </p:childTnLst>
                          </p:cTn>
                        </p:par>
                        <p:par>
                          <p:cTn id="19" fill="hold" nodeType="withEffect">
                            <p:stCondLst>
                              <p:cond delay="0"/>
                            </p:stCondLst>
                            <p:childTnLst>
                              <p:animEffect transition="in" filter="cut">
                                <p:cBhvr>
                                  <p:cTn id="20" dur="1" fill="hold"/>
                                  <p:tgtEl>
                                    <p:spTgt spid="13"/>
                                  </p:tgtEl>
                                </p:cBhvr>
                              </p:animEffect>
                            </p:childTnLst>
                          </p:cTn>
                        </p:par>
                        <p:par>
                          <p:cTn id="21" fill="hold" nodeType="withEffect">
                            <p:stCondLst>
                              <p:cond delay="0"/>
                            </p:stCondLst>
                            <p:childTnLst>
                              <p:animEffect transition="in" filter="cut">
                                <p:cBhvr>
                                  <p:cTn id="22" dur="1" fill="hold"/>
                                  <p:tgtEl>
                                    <p:spTgt spid="14"/>
                                  </p:tgtEl>
                                </p:cBhvr>
                              </p:animEffect>
                            </p:childTnLst>
                          </p:cTn>
                        </p:par>
                        <p:par>
                          <p:cTn id="23" fill="hold" nodeType="withEffect">
                            <p:stCondLst>
                              <p:cond delay="0"/>
                            </p:stCondLst>
                            <p:childTnLst>
                              <p:animEffect transition="in" filter="cut">
                                <p:cBhvr>
                                  <p:cTn id="24" dur="1" fill="hold"/>
                                  <p:tgtEl>
                                    <p:spTgt spid="15"/>
                                  </p:tgtEl>
                                </p:cBhvr>
                              </p:animEffect>
                            </p:childTnLst>
                          </p:cTn>
                        </p:par>
                      </p:childTnLst>
                    </p:cTn>
                  </p:par>
                  <p:par>
                    <p:cTn id="25" presetID="1" presetClass="entr" presetSubtype="0" fill="hold" nodeType="clickEffect">
                      <p:stCondLst>
                        <p:cond delay="indefinite"/>
                      </p:stCondLst>
                      <p:childTnLst>
                        <p:par>
                          <p:cTn id="26" fill="hold" nodeType="withEffect">
                            <p:stCondLst>
                              <p:cond delay="0"/>
                            </p:stCondLst>
                            <p:childTnLst>
                              <p:animEffect transition="in" filter="cut">
                                <p:cBhvr>
                                  <p:cTn id="27" dur="1" fill="hold"/>
                                  <p:tgtEl>
                                    <p:spTgt spid="16"/>
                                  </p:tgtEl>
                                </p:cBhvr>
                              </p:animEffect>
                            </p:childTnLst>
                          </p:cTn>
                        </p:par>
                        <p:par>
                          <p:cTn id="28" fill="hold" nodeType="withEffect">
                            <p:stCondLst>
                              <p:cond delay="0"/>
                            </p:stCondLst>
                            <p:childTnLst>
                              <p:animEffect transition="in" filter="cut">
                                <p:cBhvr>
                                  <p:cTn id="29" dur="1" fill="hold"/>
                                  <p:tgtEl>
                                    <p:spTgt spid="17"/>
                                  </p:tgtEl>
                                </p:cBhvr>
                              </p:animEffect>
                            </p:childTnLst>
                          </p:cTn>
                        </p:par>
                        <p:par>
                          <p:cTn id="30" fill="hold" nodeType="withEffect">
                            <p:stCondLst>
                              <p:cond delay="0"/>
                            </p:stCondLst>
                            <p:childTnLst>
                              <p:animEffect transition="in" filter="cut">
                                <p:cBhvr>
                                  <p:cTn id="31" dur="1" fill="hold"/>
                                  <p:tgtEl>
                                    <p:spTgt spid="18"/>
                                  </p:tgtEl>
                                </p:cBhvr>
                              </p:animEffect>
                            </p:childTnLst>
                          </p:cTn>
                        </p:par>
                        <p:par>
                          <p:cTn id="32" fill="hold" nodeType="withEffect">
                            <p:stCondLst>
                              <p:cond delay="0"/>
                            </p:stCondLst>
                            <p:childTnLst>
                              <p:animEffect transition="in" filter="cut">
                                <p:cBhvr>
                                  <p:cTn id="33" dur="1" fill="hold"/>
                                  <p:tgtEl>
                                    <p:spTgt spid="19"/>
                                  </p:tgtEl>
                                </p:cBhvr>
                              </p:animEffect>
                            </p:childTnLst>
                          </p:cTn>
                        </p:par>
                      </p:childTnLst>
                    </p:cTn>
                  </p:par>
                  <p:par>
                    <p:cTn id="34" presetID="1" presetClass="entr" presetSubtype="0" fill="hold" nodeType="clickEffect">
                      <p:stCondLst>
                        <p:cond delay="indefinite"/>
                      </p:stCondLst>
                      <p:childTnLst>
                        <p:par>
                          <p:cTn id="35" fill="hold" nodeType="withEffect">
                            <p:stCondLst>
                              <p:cond delay="0"/>
                            </p:stCondLst>
                            <p:childTnLst>
                              <p:animEffect transition="in" filter="cut">
                                <p:cBhvr>
                                  <p:cTn id="36" dur="1" fill="hold"/>
                                  <p:tgtEl>
                                    <p:spTgt spid="20"/>
                                  </p:tgtEl>
                                </p:cBhvr>
                              </p:animEffect>
                            </p:childTnLst>
                          </p:cTn>
                        </p:par>
                        <p:par>
                          <p:cTn id="37" fill="hold" nodeType="withEffect">
                            <p:stCondLst>
                              <p:cond delay="0"/>
                            </p:stCondLst>
                            <p:childTnLst>
                              <p:animEffect transition="in" filter="cut">
                                <p:cBhvr>
                                  <p:cTn id="38" dur="1" fill="hold"/>
                                  <p:tgtEl>
                                    <p:spTgt spid="21"/>
                                  </p:tgtEl>
                                </p:cBhvr>
                              </p:animEffect>
                            </p:childTnLst>
                          </p:cTn>
                        </p:par>
                        <p:par>
                          <p:cTn id="39" fill="hold" nodeType="withEffect">
                            <p:stCondLst>
                              <p:cond delay="0"/>
                            </p:stCondLst>
                            <p:childTnLst>
                              <p:animEffect transition="in" filter="cut">
                                <p:cBhvr>
                                  <p:cTn id="40" dur="1" fill="hold"/>
                                  <p:tgtEl>
                                    <p:spTgt spid="22"/>
                                  </p:tgtEl>
                                </p:cBhvr>
                              </p:animEffect>
                            </p:childTnLst>
                          </p:cTn>
                        </p:par>
                        <p:par>
                          <p:cTn id="41" fill="hold" nodeType="withEffect">
                            <p:stCondLst>
                              <p:cond delay="0"/>
                            </p:stCondLst>
                            <p:childTnLst>
                              <p:animEffect transition="in" filter="cut">
                                <p:cBhvr>
                                  <p:cTn id="42" dur="1" fill="hold"/>
                                  <p:tgtEl>
                                    <p:spTgt spid="23"/>
                                  </p:tgtEl>
                                </p:cBhvr>
                              </p:animEffect>
                            </p:childTnLst>
                          </p:cTn>
                        </p:par>
                      </p:childTnLst>
                    </p:cTn>
                  </p:par>
                  <p:par>
                    <p:cTn id="43" presetID="1" presetClass="entr" presetSubtype="0" fill="hold" nodeType="clickEffect">
                      <p:stCondLst>
                        <p:cond delay="indefinite"/>
                      </p:stCondLst>
                      <p:childTnLst>
                        <p:par>
                          <p:cTn id="44" fill="hold" nodeType="withEffect">
                            <p:stCondLst>
                              <p:cond delay="0"/>
                            </p:stCondLst>
                            <p:childTnLst>
                              <p:animEffect transition="in" filter="cut">
                                <p:cBhvr>
                                  <p:cTn id="45" dur="1" fill="hold"/>
                                  <p:tgtEl>
                                    <p:spTgt spid="24"/>
                                  </p:tgtEl>
                                </p:cBhvr>
                              </p:animEffect>
                            </p:childTnLst>
                          </p:cTn>
                        </p:par>
                        <p:par>
                          <p:cTn id="46" fill="hold" nodeType="withEffect">
                            <p:stCondLst>
                              <p:cond delay="0"/>
                            </p:stCondLst>
                            <p:childTnLst>
                              <p:animEffect transition="in" filter="cut">
                                <p:cBhvr>
                                  <p:cTn id="47" dur="1" fill="hold"/>
                                  <p:tgtEl>
                                    <p:spTgt spid="25"/>
                                  </p:tgtEl>
                                </p:cBhvr>
                              </p:animEffect>
                            </p:childTnLst>
                          </p:cTn>
                        </p:par>
                        <p:par>
                          <p:cTn id="48" fill="hold" nodeType="withEffect">
                            <p:stCondLst>
                              <p:cond delay="0"/>
                            </p:stCondLst>
                            <p:childTnLst>
                              <p:animEffect transition="in" filter="cut">
                                <p:cBhvr>
                                  <p:cTn id="49" dur="1" fill="hold"/>
                                  <p:tgtEl>
                                    <p:spTgt spid="26"/>
                                  </p:tgtEl>
                                </p:cBhvr>
                              </p:animEffec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nl-NL"/>
          </a:p>
        </p:txBody>
      </p:sp>
      <p:sp>
        <p:nvSpPr>
          <p:cNvPr id="3" name="Text 1"/>
          <p:cNvSpPr/>
          <p:nvPr/>
        </p:nvSpPr>
        <p:spPr>
          <a:xfrm>
            <a:off x="594360" y="137160"/>
            <a:ext cx="3200400" cy="201168"/>
          </a:xfrm>
          <a:prstGeom prst="rect">
            <a:avLst/>
          </a:prstGeom>
          <a:noFill/>
          <a:ln/>
        </p:spPr>
        <p:txBody>
          <a:bodyPr wrap="square" lIns="0" tIns="0" rIns="0" bIns="0" rtlCol="0" anchor="ctr"/>
          <a:lstStyle/>
          <a:p>
            <a:pPr marL="0" indent="0">
              <a:buNone/>
            </a:pPr>
            <a:r>
              <a:rPr lang="en-US" sz="1250" b="1">
                <a:solidFill>
                  <a:srgbClr val="FFFFFF"/>
                </a:solidFill>
                <a:latin typeface="Aptos"/>
              </a:rPr>
              <a:t>Van klacht naar gesprek</a:t>
            </a:r>
            <a:endParaRPr lang="en-US" sz="850" dirty="0"/>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dirty="0">
                <a:solidFill>
                  <a:srgbClr val="1F2A2E"/>
                </a:solidFill>
              </a:rPr>
              <a:t>Signalen die je in elk gesprek kunt oppikken</a:t>
            </a:r>
            <a:endParaRPr lang="en-US" sz="2800" dirty="0"/>
          </a:p>
        </p:txBody>
      </p:sp>
      <p:sp>
        <p:nvSpPr>
          <p:cNvPr id="5" name="Shape 3"/>
          <p:cNvSpPr/>
          <p:nvPr/>
        </p:nvSpPr>
        <p:spPr>
          <a:xfrm>
            <a:off x="521208" y="1382478"/>
            <a:ext cx="5166360" cy="1572768"/>
          </a:xfrm>
          <a:prstGeom prst="roundRect">
            <a:avLst>
              <a:gd name="adj" fmla="val 8721"/>
            </a:avLst>
          </a:prstGeom>
          <a:solidFill>
            <a:srgbClr val="FFFFFF"/>
          </a:solidFill>
          <a:ln w="12700">
            <a:solidFill>
              <a:srgbClr val="D7E6E8"/>
            </a:solidFill>
            <a:prstDash val="solid"/>
          </a:ln>
          <a:effectLst>
            <a:outerShdw blurRad="19050" dist="12700" dir="2700000" algn="bl" rotWithShape="0">
              <a:srgbClr val="000000">
                <a:alpha val="13000"/>
              </a:srgbClr>
            </a:outerShdw>
          </a:effectLst>
        </p:spPr>
        <p:txBody>
          <a:bodyPr/>
          <a:lstStyle/>
          <a:p>
            <a:endParaRPr lang="nl-NL"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3816" y="1554480"/>
            <a:ext cx="438912" cy="438912"/>
          </a:xfrm>
          <a:prstGeom prst="rect">
            <a:avLst/>
          </a:prstGeom>
        </p:spPr>
      </p:pic>
      <p:sp>
        <p:nvSpPr>
          <p:cNvPr id="7" name="Text 4"/>
          <p:cNvSpPr/>
          <p:nvPr/>
        </p:nvSpPr>
        <p:spPr>
          <a:xfrm>
            <a:off x="1344168" y="1554480"/>
            <a:ext cx="4343400" cy="228600"/>
          </a:xfrm>
          <a:prstGeom prst="rect">
            <a:avLst/>
          </a:prstGeom>
          <a:noFill/>
          <a:ln/>
        </p:spPr>
        <p:txBody>
          <a:bodyPr wrap="square" lIns="0" tIns="0" rIns="0" bIns="0" rtlCol="0" anchor="ctr"/>
          <a:lstStyle/>
          <a:p>
            <a:r>
              <a:rPr lang="en-US" sz="1400" b="1" dirty="0" err="1">
                <a:solidFill>
                  <a:srgbClr val="1F2A2E"/>
                </a:solidFill>
              </a:rPr>
              <a:t>Condens</a:t>
            </a:r>
            <a:r>
              <a:rPr lang="en-US" sz="1400" b="1" dirty="0">
                <a:solidFill>
                  <a:srgbClr val="1F2A2E"/>
                </a:solidFill>
              </a:rPr>
              <a:t> of </a:t>
            </a:r>
            <a:r>
              <a:rPr lang="en-US" sz="1400" b="1" dirty="0" err="1">
                <a:solidFill>
                  <a:srgbClr val="1F2A2E"/>
                </a:solidFill>
              </a:rPr>
              <a:t>muffe</a:t>
            </a:r>
            <a:r>
              <a:rPr lang="en-US" sz="1400" b="1" dirty="0">
                <a:solidFill>
                  <a:srgbClr val="1F2A2E"/>
                </a:solidFill>
              </a:rPr>
              <a:t> </a:t>
            </a:r>
            <a:r>
              <a:rPr lang="en-US" sz="1400" b="1" dirty="0" err="1">
                <a:solidFill>
                  <a:srgbClr val="1F2A2E"/>
                </a:solidFill>
              </a:rPr>
              <a:t>geur</a:t>
            </a:r>
            <a:r>
              <a:rPr lang="en-US" sz="1400" b="1" dirty="0">
                <a:solidFill>
                  <a:srgbClr val="1F2A2E"/>
                </a:solidFill>
              </a:rPr>
              <a:t> in huis</a:t>
            </a:r>
            <a:endParaRPr lang="en-US" sz="1420" dirty="0"/>
          </a:p>
        </p:txBody>
      </p:sp>
      <p:sp>
        <p:nvSpPr>
          <p:cNvPr id="8" name="Text 5"/>
          <p:cNvSpPr/>
          <p:nvPr/>
        </p:nvSpPr>
        <p:spPr>
          <a:xfrm>
            <a:off x="1344168" y="1874520"/>
            <a:ext cx="4343400" cy="978408"/>
          </a:xfrm>
          <a:prstGeom prst="rect">
            <a:avLst/>
          </a:prstGeom>
          <a:noFill/>
          <a:ln/>
        </p:spPr>
        <p:txBody>
          <a:bodyPr wrap="square" lIns="254" tIns="254" rIns="254" bIns="254" rtlCol="0" anchor="ctr">
            <a:normAutofit/>
          </a:bodyPr>
          <a:lstStyle/>
          <a:p>
            <a:pPr marL="0" indent="0">
              <a:buNone/>
            </a:pPr>
            <a:r>
              <a:rPr lang="en-US" sz="1400" dirty="0">
                <a:solidFill>
                  <a:srgbClr val="626E73"/>
                </a:solidFill>
              </a:rPr>
              <a:t>Kan wijzen op vocht of te weinig ventilatie</a:t>
            </a:r>
            <a:endParaRPr lang="en-US" sz="1400" dirty="0"/>
          </a:p>
        </p:txBody>
      </p:sp>
      <p:sp>
        <p:nvSpPr>
          <p:cNvPr id="9" name="Shape 6"/>
          <p:cNvSpPr/>
          <p:nvPr/>
        </p:nvSpPr>
        <p:spPr>
          <a:xfrm>
            <a:off x="6217920" y="1417320"/>
            <a:ext cx="5166360" cy="1572768"/>
          </a:xfrm>
          <a:prstGeom prst="roundRect">
            <a:avLst>
              <a:gd name="adj" fmla="val 8721"/>
            </a:avLst>
          </a:prstGeom>
          <a:solidFill>
            <a:srgbClr val="FFFFFF"/>
          </a:solidFill>
          <a:ln w="12700">
            <a:solidFill>
              <a:srgbClr val="D7E6E8"/>
            </a:solidFill>
            <a:prstDash val="solid"/>
          </a:ln>
          <a:effectLst>
            <a:outerShdw blurRad="19050" dist="12700" dir="2700000" algn="bl" rotWithShape="0">
              <a:srgbClr val="000000">
                <a:alpha val="13000"/>
              </a:srgbClr>
            </a:outerShdw>
          </a:effectLst>
        </p:spPr>
        <p:txBody>
          <a:bodyPr/>
          <a:lstStyle/>
          <a:p>
            <a:endParaRPr lang="nl-NL" dirty="0"/>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45936" y="1554480"/>
            <a:ext cx="438912" cy="438912"/>
          </a:xfrm>
          <a:prstGeom prst="rect">
            <a:avLst/>
          </a:prstGeom>
        </p:spPr>
      </p:pic>
      <p:sp>
        <p:nvSpPr>
          <p:cNvPr id="11" name="Text 7"/>
          <p:cNvSpPr/>
          <p:nvPr/>
        </p:nvSpPr>
        <p:spPr>
          <a:xfrm>
            <a:off x="6876288" y="1554480"/>
            <a:ext cx="4343400" cy="228600"/>
          </a:xfrm>
          <a:prstGeom prst="rect">
            <a:avLst/>
          </a:prstGeom>
          <a:noFill/>
          <a:ln/>
        </p:spPr>
        <p:txBody>
          <a:bodyPr wrap="square" lIns="0" tIns="0" rIns="0" bIns="0" rtlCol="0" anchor="ctr"/>
          <a:lstStyle/>
          <a:p>
            <a:pPr marL="0" indent="0">
              <a:buNone/>
            </a:pPr>
            <a:r>
              <a:rPr lang="en-US" sz="1420" b="1" dirty="0">
                <a:solidFill>
                  <a:srgbClr val="1F2A2E"/>
                </a:solidFill>
              </a:rPr>
              <a:t>Hoesten, benauwdheid of droge ogen</a:t>
            </a:r>
            <a:endParaRPr lang="en-US" sz="1420" dirty="0"/>
          </a:p>
        </p:txBody>
      </p:sp>
      <p:sp>
        <p:nvSpPr>
          <p:cNvPr id="12" name="Text 8"/>
          <p:cNvSpPr/>
          <p:nvPr/>
        </p:nvSpPr>
        <p:spPr>
          <a:xfrm>
            <a:off x="6876288" y="1874520"/>
            <a:ext cx="4343400" cy="978408"/>
          </a:xfrm>
          <a:prstGeom prst="rect">
            <a:avLst/>
          </a:prstGeom>
          <a:noFill/>
          <a:ln/>
        </p:spPr>
        <p:txBody>
          <a:bodyPr wrap="square" lIns="254" tIns="254" rIns="254" bIns="254" rtlCol="0" anchor="ctr">
            <a:normAutofit/>
          </a:bodyPr>
          <a:lstStyle/>
          <a:p>
            <a:pPr marL="0" indent="0">
              <a:buNone/>
            </a:pPr>
            <a:r>
              <a:rPr lang="en-US" sz="1400" dirty="0">
                <a:solidFill>
                  <a:srgbClr val="626E73"/>
                </a:solidFill>
              </a:rPr>
              <a:t>Bespreek luchtkwaliteit en ventilatie</a:t>
            </a:r>
            <a:endParaRPr lang="en-US" sz="1400" dirty="0"/>
          </a:p>
        </p:txBody>
      </p:sp>
      <p:sp>
        <p:nvSpPr>
          <p:cNvPr id="13" name="Shape 9"/>
          <p:cNvSpPr/>
          <p:nvPr/>
        </p:nvSpPr>
        <p:spPr>
          <a:xfrm>
            <a:off x="685800" y="3520440"/>
            <a:ext cx="5166360" cy="1572768"/>
          </a:xfrm>
          <a:prstGeom prst="roundRect">
            <a:avLst>
              <a:gd name="adj" fmla="val 8721"/>
            </a:avLst>
          </a:prstGeom>
          <a:solidFill>
            <a:srgbClr val="FFFFFF"/>
          </a:solidFill>
          <a:ln w="12700">
            <a:solidFill>
              <a:srgbClr val="D7E6E8"/>
            </a:solidFill>
            <a:prstDash val="solid"/>
          </a:ln>
          <a:effectLst>
            <a:outerShdw blurRad="19050" dist="12700" dir="2700000" algn="bl" rotWithShape="0">
              <a:srgbClr val="000000">
                <a:alpha val="13000"/>
              </a:srgbClr>
            </a:outerShdw>
          </a:effectLst>
        </p:spPr>
        <p:txBody>
          <a:bodyPr/>
          <a:lstStyle/>
          <a:p>
            <a:endParaRPr lang="nl-NL" dirty="0"/>
          </a:p>
        </p:txBody>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3816" y="3657600"/>
            <a:ext cx="438912" cy="438912"/>
          </a:xfrm>
          <a:prstGeom prst="rect">
            <a:avLst/>
          </a:prstGeom>
        </p:spPr>
      </p:pic>
      <p:sp>
        <p:nvSpPr>
          <p:cNvPr id="15" name="Text 10"/>
          <p:cNvSpPr/>
          <p:nvPr/>
        </p:nvSpPr>
        <p:spPr>
          <a:xfrm>
            <a:off x="1344168" y="3657600"/>
            <a:ext cx="4343400" cy="228600"/>
          </a:xfrm>
          <a:prstGeom prst="rect">
            <a:avLst/>
          </a:prstGeom>
          <a:noFill/>
          <a:ln/>
        </p:spPr>
        <p:txBody>
          <a:bodyPr wrap="square" lIns="0" tIns="0" rIns="0" bIns="0" rtlCol="0" anchor="ctr"/>
          <a:lstStyle/>
          <a:p>
            <a:pPr marL="0" indent="0">
              <a:buNone/>
            </a:pPr>
            <a:r>
              <a:rPr lang="en-US" sz="1420" b="1" dirty="0">
                <a:solidFill>
                  <a:srgbClr val="1F2A2E"/>
                </a:solidFill>
              </a:rPr>
              <a:t>Slecht slapen of vermoeidheid</a:t>
            </a:r>
            <a:endParaRPr lang="en-US" sz="1420" dirty="0"/>
          </a:p>
        </p:txBody>
      </p:sp>
      <p:sp>
        <p:nvSpPr>
          <p:cNvPr id="16" name="Text 11"/>
          <p:cNvSpPr/>
          <p:nvPr/>
        </p:nvSpPr>
        <p:spPr>
          <a:xfrm>
            <a:off x="1344168" y="3977640"/>
            <a:ext cx="4343400" cy="978408"/>
          </a:xfrm>
          <a:prstGeom prst="rect">
            <a:avLst/>
          </a:prstGeom>
          <a:noFill/>
          <a:ln/>
        </p:spPr>
        <p:txBody>
          <a:bodyPr wrap="square" lIns="254" tIns="254" rIns="254" bIns="254" rtlCol="0" anchor="ctr">
            <a:normAutofit/>
          </a:bodyPr>
          <a:lstStyle/>
          <a:p>
            <a:r>
              <a:rPr lang="en-US" sz="1400" dirty="0">
                <a:solidFill>
                  <a:srgbClr val="626E73"/>
                </a:solidFill>
              </a:rPr>
              <a:t>Vraag </a:t>
            </a:r>
            <a:r>
              <a:rPr lang="en-US" sz="1400" dirty="0" err="1">
                <a:solidFill>
                  <a:srgbClr val="626E73"/>
                </a:solidFill>
              </a:rPr>
              <a:t>naar</a:t>
            </a:r>
            <a:r>
              <a:rPr lang="en-US" sz="1400" dirty="0">
                <a:solidFill>
                  <a:srgbClr val="626E73"/>
                </a:solidFill>
              </a:rPr>
              <a:t> </a:t>
            </a:r>
            <a:r>
              <a:rPr lang="en-US" sz="1400" dirty="0" err="1">
                <a:solidFill>
                  <a:srgbClr val="626E73"/>
                </a:solidFill>
              </a:rPr>
              <a:t>ventilatie</a:t>
            </a:r>
            <a:r>
              <a:rPr lang="en-US" sz="1400" dirty="0">
                <a:solidFill>
                  <a:srgbClr val="626E73"/>
                </a:solidFill>
              </a:rPr>
              <a:t>, </a:t>
            </a:r>
            <a:r>
              <a:rPr lang="en-US" sz="1400" dirty="0" err="1">
                <a:solidFill>
                  <a:srgbClr val="626E73"/>
                </a:solidFill>
              </a:rPr>
              <a:t>warmte</a:t>
            </a:r>
            <a:r>
              <a:rPr lang="en-US" sz="1400" dirty="0">
                <a:solidFill>
                  <a:srgbClr val="626E73"/>
                </a:solidFill>
              </a:rPr>
              <a:t>, </a:t>
            </a:r>
            <a:r>
              <a:rPr lang="en-US" sz="1400" dirty="0" err="1">
                <a:solidFill>
                  <a:srgbClr val="626E73"/>
                </a:solidFill>
              </a:rPr>
              <a:t>geluid</a:t>
            </a:r>
            <a:r>
              <a:rPr lang="en-US" sz="1400" dirty="0">
                <a:solidFill>
                  <a:srgbClr val="626E73"/>
                </a:solidFill>
              </a:rPr>
              <a:t> </a:t>
            </a:r>
            <a:r>
              <a:rPr lang="en-US" sz="1400" dirty="0" err="1">
                <a:solidFill>
                  <a:srgbClr val="626E73"/>
                </a:solidFill>
              </a:rPr>
              <a:t>en</a:t>
            </a:r>
            <a:r>
              <a:rPr lang="en-US" sz="1400" dirty="0">
                <a:solidFill>
                  <a:srgbClr val="626E73"/>
                </a:solidFill>
              </a:rPr>
              <a:t> rust in de </a:t>
            </a:r>
            <a:r>
              <a:rPr lang="en-US" sz="1400" dirty="0" err="1">
                <a:solidFill>
                  <a:srgbClr val="626E73"/>
                </a:solidFill>
              </a:rPr>
              <a:t>slaapkamer</a:t>
            </a:r>
            <a:endParaRPr lang="en-US" sz="1400" dirty="0" err="1"/>
          </a:p>
        </p:txBody>
      </p:sp>
      <p:sp>
        <p:nvSpPr>
          <p:cNvPr id="17" name="Shape 12"/>
          <p:cNvSpPr/>
          <p:nvPr/>
        </p:nvSpPr>
        <p:spPr>
          <a:xfrm>
            <a:off x="6217920" y="3520440"/>
            <a:ext cx="5166360" cy="1572768"/>
          </a:xfrm>
          <a:prstGeom prst="roundRect">
            <a:avLst>
              <a:gd name="adj" fmla="val 8721"/>
            </a:avLst>
          </a:prstGeom>
          <a:solidFill>
            <a:srgbClr val="FFFFFF"/>
          </a:solidFill>
          <a:ln w="12700">
            <a:solidFill>
              <a:srgbClr val="D7E6E8"/>
            </a:solidFill>
            <a:prstDash val="solid"/>
          </a:ln>
          <a:effectLst>
            <a:outerShdw blurRad="19050" dist="12700" dir="2700000" algn="bl" rotWithShape="0">
              <a:srgbClr val="000000">
                <a:alpha val="13000"/>
              </a:srgbClr>
            </a:outerShdw>
          </a:effectLst>
        </p:spPr>
        <p:txBody>
          <a:bodyPr/>
          <a:lstStyle/>
          <a:p>
            <a:endParaRPr lang="nl-NL" dirty="0"/>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45936" y="3657600"/>
            <a:ext cx="438912" cy="438912"/>
          </a:xfrm>
          <a:prstGeom prst="rect">
            <a:avLst/>
          </a:prstGeom>
        </p:spPr>
      </p:pic>
      <p:sp>
        <p:nvSpPr>
          <p:cNvPr id="19" name="Text 13"/>
          <p:cNvSpPr/>
          <p:nvPr/>
        </p:nvSpPr>
        <p:spPr>
          <a:xfrm>
            <a:off x="6876288" y="3657600"/>
            <a:ext cx="4343400" cy="228600"/>
          </a:xfrm>
          <a:prstGeom prst="rect">
            <a:avLst/>
          </a:prstGeom>
          <a:noFill/>
          <a:ln/>
        </p:spPr>
        <p:txBody>
          <a:bodyPr wrap="square" lIns="0" tIns="0" rIns="0" bIns="0" rtlCol="0" anchor="ctr"/>
          <a:lstStyle/>
          <a:p>
            <a:pPr marL="0" indent="0">
              <a:buNone/>
            </a:pPr>
            <a:r>
              <a:rPr lang="en-US" sz="1420" b="1" dirty="0">
                <a:solidFill>
                  <a:srgbClr val="1F2A2E"/>
                </a:solidFill>
              </a:rPr>
              <a:t>Veel geurtjes of schoonmaakmiddelen</a:t>
            </a:r>
            <a:endParaRPr lang="en-US" sz="1420" dirty="0"/>
          </a:p>
        </p:txBody>
      </p:sp>
      <p:sp>
        <p:nvSpPr>
          <p:cNvPr id="20" name="Text 14"/>
          <p:cNvSpPr/>
          <p:nvPr/>
        </p:nvSpPr>
        <p:spPr>
          <a:xfrm>
            <a:off x="6876288" y="3977640"/>
            <a:ext cx="4343400" cy="978408"/>
          </a:xfrm>
          <a:prstGeom prst="rect">
            <a:avLst/>
          </a:prstGeom>
          <a:noFill/>
          <a:ln/>
        </p:spPr>
        <p:txBody>
          <a:bodyPr wrap="square" lIns="254" tIns="254" rIns="254" bIns="254" rtlCol="0" anchor="ctr">
            <a:normAutofit/>
          </a:bodyPr>
          <a:lstStyle/>
          <a:p>
            <a:r>
              <a:rPr lang="en-US" sz="1400" dirty="0">
                <a:solidFill>
                  <a:srgbClr val="626E73"/>
                </a:solidFill>
              </a:rPr>
              <a:t>Vraag </a:t>
            </a:r>
            <a:r>
              <a:rPr lang="en-US" sz="1400" dirty="0" err="1">
                <a:solidFill>
                  <a:srgbClr val="626E73"/>
                </a:solidFill>
              </a:rPr>
              <a:t>welke</a:t>
            </a:r>
            <a:r>
              <a:rPr lang="en-US" sz="1400" dirty="0">
                <a:solidFill>
                  <a:srgbClr val="626E73"/>
                </a:solidFill>
              </a:rPr>
              <a:t> </a:t>
            </a:r>
            <a:r>
              <a:rPr lang="en-US" sz="1400" dirty="0" err="1">
                <a:solidFill>
                  <a:srgbClr val="626E73"/>
                </a:solidFill>
              </a:rPr>
              <a:t>producten</a:t>
            </a:r>
            <a:r>
              <a:rPr lang="en-US" sz="1400" dirty="0">
                <a:solidFill>
                  <a:srgbClr val="626E73"/>
                </a:solidFill>
              </a:rPr>
              <a:t> </a:t>
            </a:r>
            <a:r>
              <a:rPr lang="en-US" sz="1400" dirty="0" err="1">
                <a:solidFill>
                  <a:srgbClr val="626E73"/>
                </a:solidFill>
              </a:rPr>
              <a:t>worden</a:t>
            </a:r>
            <a:r>
              <a:rPr lang="en-US" sz="1400" dirty="0">
                <a:solidFill>
                  <a:srgbClr val="626E73"/>
                </a:solidFill>
              </a:rPr>
              <a:t> </a:t>
            </a:r>
            <a:r>
              <a:rPr lang="en-US" sz="1400" dirty="0" err="1">
                <a:solidFill>
                  <a:srgbClr val="626E73"/>
                </a:solidFill>
              </a:rPr>
              <a:t>gebruikt</a:t>
            </a:r>
            <a:r>
              <a:rPr lang="en-US" sz="1400" dirty="0">
                <a:solidFill>
                  <a:srgbClr val="626E73"/>
                </a:solidFill>
              </a:rPr>
              <a:t> en  hoe ze </a:t>
            </a:r>
            <a:r>
              <a:rPr lang="en-US" sz="1400" dirty="0" err="1">
                <a:solidFill>
                  <a:srgbClr val="626E73"/>
                </a:solidFill>
              </a:rPr>
              <a:t>worden</a:t>
            </a:r>
            <a:r>
              <a:rPr lang="en-US" sz="1400" dirty="0">
                <a:solidFill>
                  <a:srgbClr val="626E73"/>
                </a:solidFill>
              </a:rPr>
              <a:t> </a:t>
            </a:r>
            <a:r>
              <a:rPr lang="en-US" sz="1400" dirty="0" err="1">
                <a:solidFill>
                  <a:srgbClr val="626E73"/>
                </a:solidFill>
              </a:rPr>
              <a:t>opgeborgen</a:t>
            </a:r>
            <a:endParaRPr lang="en-US" sz="1400" dirty="0"/>
          </a:p>
        </p:txBody>
      </p:sp>
      <p:sp>
        <p:nvSpPr>
          <p:cNvPr id="21" name="Shape 15"/>
          <p:cNvSpPr/>
          <p:nvPr/>
        </p:nvSpPr>
        <p:spPr>
          <a:xfrm>
            <a:off x="960120" y="5623560"/>
            <a:ext cx="10287000" cy="502920"/>
          </a:xfrm>
          <a:prstGeom prst="roundRect">
            <a:avLst>
              <a:gd name="adj" fmla="val 27273"/>
            </a:avLst>
          </a:prstGeom>
          <a:solidFill>
            <a:srgbClr val="EAF6E8"/>
          </a:solidFill>
          <a:ln w="12700">
            <a:solidFill>
              <a:srgbClr val="CDE7C8"/>
            </a:solidFill>
            <a:prstDash val="solid"/>
          </a:ln>
        </p:spPr>
        <p:txBody>
          <a:bodyPr/>
          <a:lstStyle/>
          <a:p>
            <a:endParaRPr lang="nl-NL"/>
          </a:p>
        </p:txBody>
      </p:sp>
      <p:sp>
        <p:nvSpPr>
          <p:cNvPr id="22" name="Text 16"/>
          <p:cNvSpPr/>
          <p:nvPr/>
        </p:nvSpPr>
        <p:spPr>
          <a:xfrm>
            <a:off x="1143000" y="5797296"/>
            <a:ext cx="9829800" cy="164592"/>
          </a:xfrm>
          <a:prstGeom prst="rect">
            <a:avLst/>
          </a:prstGeom>
          <a:noFill/>
          <a:ln/>
        </p:spPr>
        <p:txBody>
          <a:bodyPr wrap="square" lIns="0" tIns="0" rIns="0" bIns="0" rtlCol="0" anchor="ctr"/>
          <a:lstStyle/>
          <a:p>
            <a:pPr marL="0" indent="0" algn="ctr">
              <a:buNone/>
            </a:pPr>
            <a:r>
              <a:rPr lang="en-US" sz="1350" b="1">
                <a:solidFill>
                  <a:srgbClr val="4C8A1A"/>
                </a:solidFill>
                <a:latin typeface="Aptos"/>
              </a:rPr>
              <a:t>Tip: stel open vragen en sluit aan bij wat de inwoner zelf belangrijk vindt.</a:t>
            </a:r>
            <a:endParaRPr lang="en-US" sz="1230" dirty="0"/>
          </a:p>
        </p:txBody>
      </p:sp>
      <p:sp>
        <p:nvSpPr>
          <p:cNvPr id="23" name="Shape 17"/>
          <p:cNvSpPr/>
          <p:nvPr/>
        </p:nvSpPr>
        <p:spPr>
          <a:xfrm>
            <a:off x="548640" y="6419088"/>
            <a:ext cx="11064240" cy="1"/>
          </a:xfrm>
          <a:prstGeom prst="line">
            <a:avLst/>
          </a:prstGeom>
          <a:noFill/>
          <a:ln w="12700">
            <a:solidFill>
              <a:srgbClr val="D7E6E8"/>
            </a:solidFill>
            <a:prstDash val="solid"/>
          </a:ln>
        </p:spPr>
        <p:txBody>
          <a:bodyPr/>
          <a:lstStyle/>
          <a:p>
            <a:endParaRPr lang="nl-NL"/>
          </a:p>
        </p:txBody>
      </p:sp>
      <p:sp>
        <p:nvSpPr>
          <p:cNvPr id="24" name="Text 18"/>
          <p:cNvSpPr/>
          <p:nvPr/>
        </p:nvSpPr>
        <p:spPr>
          <a:xfrm>
            <a:off x="548640" y="6473952"/>
            <a:ext cx="5303520" cy="228600"/>
          </a:xfrm>
          <a:prstGeom prst="rect">
            <a:avLst/>
          </a:prstGeom>
          <a:noFill/>
          <a:ln/>
        </p:spPr>
        <p:txBody>
          <a:bodyPr wrap="square" lIns="0" tIns="0" rIns="0" bIns="0" rtlCol="0" anchor="ctr"/>
          <a:lstStyle/>
          <a:p>
            <a:pPr marL="0" indent="0">
              <a:buNone/>
            </a:pPr>
            <a:r>
              <a:rPr lang="en-US" sz="830" dirty="0">
                <a:solidFill>
                  <a:srgbClr val="626E73"/>
                </a:solidFill>
              </a:rPr>
              <a:t>Team Milieu &amp; Gezondheid GGD Zeeland</a:t>
            </a:r>
            <a:endParaRPr lang="en-US" sz="830" dirty="0"/>
          </a:p>
        </p:txBody>
      </p:sp>
      <p:sp>
        <p:nvSpPr>
          <p:cNvPr id="25" name="Text 19"/>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7/17</a:t>
            </a:r>
          </a:p>
        </p:txBody>
      </p:sp>
      <p:pic>
        <p:nvPicPr>
          <p:cNvPr id="26" name="GGD Zeeland logo" descr="Logo GGD Zeeland"/>
          <p:cNvPicPr>
            <a:picLocks noChangeAspect="1"/>
          </p:cNvPicPr>
          <p:nvPr/>
        </p:nvPicPr>
        <p:blipFill>
          <a:blip r:embed="rId7"/>
          <a:stretch>
            <a:fillRect/>
          </a:stretch>
        </p:blipFill>
        <p:spPr>
          <a:xfrm>
            <a:off x="10689336" y="557784"/>
            <a:ext cx="941832" cy="56865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53C1D01E-09E5-2BB2-6A34-DAD746016C3A}"/>
              </a:ext>
            </a:extLst>
          </p:cNvPr>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en-US"/>
          </a:p>
        </p:txBody>
      </p:sp>
      <p:sp>
        <p:nvSpPr>
          <p:cNvPr id="3" name="Text 1">
            <a:extLst>
              <a:ext uri="{FF2B5EF4-FFF2-40B4-BE49-F238E27FC236}">
                <a16:creationId xmlns:a16="http://schemas.microsoft.com/office/drawing/2014/main" id="{01FAB891-9DE0-835E-5E3A-DE2AF4A3C4C2}"/>
              </a:ext>
            </a:extLst>
          </p:cNvPr>
          <p:cNvSpPr/>
          <p:nvPr/>
        </p:nvSpPr>
        <p:spPr>
          <a:xfrm>
            <a:off x="594360" y="137160"/>
            <a:ext cx="3200400" cy="201168"/>
          </a:xfrm>
          <a:prstGeom prst="rect">
            <a:avLst/>
          </a:prstGeom>
          <a:noFill/>
          <a:ln/>
        </p:spPr>
        <p:txBody>
          <a:bodyPr wrap="square" lIns="0" tIns="0" rIns="0" bIns="0" rtlCol="0" anchor="ctr"/>
          <a:lstStyle/>
          <a:p>
            <a:r>
              <a:rPr lang="nl-NL" sz="1250" b="1">
                <a:solidFill>
                  <a:srgbClr val="FFFFFF"/>
                </a:solidFill>
                <a:latin typeface="Aptos"/>
              </a:rPr>
              <a:t>Praktijkbeelden</a:t>
            </a:r>
          </a:p>
        </p:txBody>
      </p:sp>
      <p:sp>
        <p:nvSpPr>
          <p:cNvPr id="4" name="Text 2">
            <a:extLst>
              <a:ext uri="{FF2B5EF4-FFF2-40B4-BE49-F238E27FC236}">
                <a16:creationId xmlns:a16="http://schemas.microsoft.com/office/drawing/2014/main" id="{41E4AACC-BE94-3ECB-F7CB-A6804C71B9F4}"/>
              </a:ext>
            </a:extLst>
          </p:cNvPr>
          <p:cNvSpPr/>
          <p:nvPr/>
        </p:nvSpPr>
        <p:spPr>
          <a:xfrm>
            <a:off x="594360" y="713232"/>
            <a:ext cx="10789920" cy="502920"/>
          </a:xfrm>
          <a:prstGeom prst="rect">
            <a:avLst/>
          </a:prstGeom>
          <a:noFill/>
          <a:ln/>
        </p:spPr>
        <p:txBody>
          <a:bodyPr wrap="square" lIns="0" tIns="0" rIns="0" bIns="0" rtlCol="0" anchor="ctr"/>
          <a:lstStyle/>
          <a:p>
            <a:endParaRPr lang="en-US" sz="2800" b="1" dirty="0">
              <a:solidFill>
                <a:srgbClr val="1F2A2E"/>
              </a:solidFill>
            </a:endParaRPr>
          </a:p>
        </p:txBody>
      </p:sp>
      <p:sp>
        <p:nvSpPr>
          <p:cNvPr id="17" name="Shape 12">
            <a:extLst>
              <a:ext uri="{FF2B5EF4-FFF2-40B4-BE49-F238E27FC236}">
                <a16:creationId xmlns:a16="http://schemas.microsoft.com/office/drawing/2014/main" id="{672DE141-21FA-588C-8742-91CBC6548700}"/>
              </a:ext>
            </a:extLst>
          </p:cNvPr>
          <p:cNvSpPr/>
          <p:nvPr/>
        </p:nvSpPr>
        <p:spPr>
          <a:xfrm>
            <a:off x="548640" y="6419088"/>
            <a:ext cx="11064240" cy="1"/>
          </a:xfrm>
          <a:prstGeom prst="line">
            <a:avLst/>
          </a:prstGeom>
          <a:noFill/>
          <a:ln w="12700">
            <a:solidFill>
              <a:srgbClr val="D7E6E8"/>
            </a:solidFill>
            <a:prstDash val="solid"/>
          </a:ln>
        </p:spPr>
        <p:txBody>
          <a:bodyPr/>
          <a:lstStyle/>
          <a:p>
            <a:endParaRPr lang="en-US"/>
          </a:p>
        </p:txBody>
      </p:sp>
      <p:sp>
        <p:nvSpPr>
          <p:cNvPr id="18" name="Text 13">
            <a:extLst>
              <a:ext uri="{FF2B5EF4-FFF2-40B4-BE49-F238E27FC236}">
                <a16:creationId xmlns:a16="http://schemas.microsoft.com/office/drawing/2014/main" id="{BCCAF32C-10C1-D545-AB4B-F7B3BF84C854}"/>
              </a:ext>
            </a:extLst>
          </p:cNvPr>
          <p:cNvSpPr/>
          <p:nvPr/>
        </p:nvSpPr>
        <p:spPr>
          <a:xfrm>
            <a:off x="548640" y="6473952"/>
            <a:ext cx="5303520" cy="228600"/>
          </a:xfrm>
          <a:prstGeom prst="rect">
            <a:avLst/>
          </a:prstGeom>
          <a:noFill/>
          <a:ln/>
        </p:spPr>
        <p:txBody>
          <a:bodyPr wrap="square" lIns="0" tIns="0" rIns="0" bIns="0" rtlCol="0" anchor="ctr"/>
          <a:lstStyle/>
          <a:p>
            <a:pPr marL="0" indent="0">
              <a:buNone/>
            </a:pPr>
            <a:r>
              <a:rPr lang="en-US" sz="830">
                <a:solidFill>
                  <a:srgbClr val="626E73"/>
                </a:solidFill>
              </a:rPr>
              <a:t>Team Milieu &amp; Gezondheid GGD Zeeland</a:t>
            </a:r>
            <a:endParaRPr lang="en-US" sz="830"/>
          </a:p>
        </p:txBody>
      </p:sp>
      <p:sp>
        <p:nvSpPr>
          <p:cNvPr id="19" name="Text 14">
            <a:extLst>
              <a:ext uri="{FF2B5EF4-FFF2-40B4-BE49-F238E27FC236}">
                <a16:creationId xmlns:a16="http://schemas.microsoft.com/office/drawing/2014/main" id="{4328E5E8-B815-5116-F4AD-C0313B864907}"/>
              </a:ext>
            </a:extLst>
          </p:cNvPr>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8/17</a:t>
            </a:r>
          </a:p>
        </p:txBody>
      </p:sp>
      <p:pic>
        <p:nvPicPr>
          <p:cNvPr id="21" name="GGD Zeeland logo" descr="Logo GGD Zeeland"/>
          <p:cNvPicPr>
            <a:picLocks noChangeAspect="1"/>
          </p:cNvPicPr>
          <p:nvPr/>
        </p:nvPicPr>
        <p:blipFill>
          <a:blip r:embed="rId2"/>
          <a:stretch>
            <a:fillRect/>
          </a:stretch>
        </p:blipFill>
        <p:spPr>
          <a:xfrm>
            <a:off x="10689336" y="557784"/>
            <a:ext cx="941832" cy="568653"/>
          </a:xfrm>
          <a:prstGeom prst="rect">
            <a:avLst/>
          </a:prstGeom>
        </p:spPr>
      </p:pic>
      <p:pic>
        <p:nvPicPr>
          <p:cNvPr id="6" name="Praktijkfoto ventilatie en CO2">
            <a:extLst>
              <a:ext uri="{FF2B5EF4-FFF2-40B4-BE49-F238E27FC236}">
                <a16:creationId xmlns:a16="http://schemas.microsoft.com/office/drawing/2014/main" id="{0C6E8432-43BD-2C05-4400-EB6539BCACFA}"/>
              </a:ext>
            </a:extLst>
          </p:cNvPr>
          <p:cNvPicPr>
            <a:picLocks noChangeAspect="1"/>
          </p:cNvPicPr>
          <p:nvPr/>
        </p:nvPicPr>
        <p:blipFill>
          <a:blip r:embed="rId3"/>
          <a:srcRect t="11605" b="11605"/>
          <a:stretch>
            <a:fillRect/>
          </a:stretch>
        </p:blipFill>
        <p:spPr>
          <a:xfrm rot="16200000">
            <a:off x="891540" y="1371600"/>
            <a:ext cx="3547872" cy="3547872"/>
          </a:xfrm>
          <a:prstGeom prst="rect">
            <a:avLst/>
          </a:prstGeom>
        </p:spPr>
      </p:pic>
      <p:pic>
        <p:nvPicPr>
          <p:cNvPr id="22" name="Praktijkfoto vocht en schimmel" descr="image-bd8f7d33d4eece99de1b7719cf680586.jpg"/>
          <p:cNvPicPr>
            <a:picLocks noChangeAspect="1"/>
          </p:cNvPicPr>
          <p:nvPr/>
        </p:nvPicPr>
        <p:blipFill>
          <a:blip r:embed="rId4"/>
          <a:srcRect t="8942" b="8942"/>
          <a:stretch>
            <a:fillRect/>
          </a:stretch>
        </p:blipFill>
        <p:spPr>
          <a:xfrm>
            <a:off x="4654296" y="1371600"/>
            <a:ext cx="2880360" cy="3547872"/>
          </a:xfrm>
          <a:prstGeom prst="rect">
            <a:avLst/>
          </a:prstGeom>
        </p:spPr>
      </p:pic>
      <p:pic>
        <p:nvPicPr>
          <p:cNvPr id="23" name="Praktijkfoto hitte in huis" descr="image-cefff40311441c48c6e21d1b9b4dde6d.jpg"/>
          <p:cNvPicPr>
            <a:picLocks noChangeAspect="1"/>
          </p:cNvPicPr>
          <p:nvPr/>
        </p:nvPicPr>
        <p:blipFill>
          <a:blip r:embed="rId5"/>
          <a:srcRect t="8942" b="8942"/>
          <a:stretch>
            <a:fillRect/>
          </a:stretch>
        </p:blipFill>
        <p:spPr>
          <a:xfrm>
            <a:off x="8083296" y="1371600"/>
            <a:ext cx="2880360" cy="3547872"/>
          </a:xfrm>
          <a:prstGeom prst="rect">
            <a:avLst/>
          </a:prstGeom>
        </p:spPr>
      </p:pic>
      <p:sp>
        <p:nvSpPr>
          <p:cNvPr id="24" name="Bijschrift Ventilatie meten"/>
          <p:cNvSpPr txBox="1"/>
          <p:nvPr/>
        </p:nvSpPr>
        <p:spPr>
          <a:xfrm>
            <a:off x="1225296" y="5047488"/>
            <a:ext cx="2880360" cy="329184"/>
          </a:xfrm>
          <a:prstGeom prst="rect">
            <a:avLst/>
          </a:prstGeom>
          <a:noFill/>
        </p:spPr>
        <p:txBody>
          <a:bodyPr wrap="square" lIns="0" tIns="0" rIns="0" bIns="0" anchor="ctr">
            <a:spAutoFit/>
          </a:bodyPr>
          <a:lstStyle/>
          <a:p>
            <a:pPr algn="ctr"/>
            <a:r>
              <a:rPr sz="1400" b="1">
                <a:solidFill>
                  <a:srgbClr val="1F2A2E"/>
                </a:solidFill>
                <a:latin typeface="Aptos"/>
              </a:rPr>
              <a:t>Ventilatie meten</a:t>
            </a:r>
          </a:p>
        </p:txBody>
      </p:sp>
      <p:sp>
        <p:nvSpPr>
          <p:cNvPr id="25" name="Bijschrift Vocht en schimmel"/>
          <p:cNvSpPr txBox="1"/>
          <p:nvPr/>
        </p:nvSpPr>
        <p:spPr>
          <a:xfrm>
            <a:off x="4654296" y="5104358"/>
            <a:ext cx="2880360" cy="215444"/>
          </a:xfrm>
          <a:prstGeom prst="rect">
            <a:avLst/>
          </a:prstGeom>
          <a:noFill/>
        </p:spPr>
        <p:txBody>
          <a:bodyPr wrap="square" lIns="0" tIns="0" rIns="0" bIns="0" anchor="ctr">
            <a:spAutoFit/>
          </a:bodyPr>
          <a:lstStyle/>
          <a:p>
            <a:pPr algn="ctr"/>
            <a:r>
              <a:rPr sz="1400" b="1" dirty="0">
                <a:solidFill>
                  <a:srgbClr val="1F2A2E"/>
                </a:solidFill>
                <a:latin typeface="Aptos"/>
              </a:rPr>
              <a:t>Vocht en schimmel</a:t>
            </a:r>
            <a:r>
              <a:rPr lang="nl-NL" sz="1400" b="1" dirty="0">
                <a:solidFill>
                  <a:srgbClr val="1F2A2E"/>
                </a:solidFill>
                <a:latin typeface="Aptos"/>
              </a:rPr>
              <a:t> AI</a:t>
            </a:r>
            <a:endParaRPr sz="1400" b="1" dirty="0">
              <a:solidFill>
                <a:srgbClr val="1F2A2E"/>
              </a:solidFill>
              <a:latin typeface="Aptos"/>
            </a:endParaRPr>
          </a:p>
        </p:txBody>
      </p:sp>
      <p:sp>
        <p:nvSpPr>
          <p:cNvPr id="26" name="Bijschrift Hitte in huis"/>
          <p:cNvSpPr txBox="1"/>
          <p:nvPr/>
        </p:nvSpPr>
        <p:spPr>
          <a:xfrm>
            <a:off x="8083296" y="5104358"/>
            <a:ext cx="2880360" cy="215444"/>
          </a:xfrm>
          <a:prstGeom prst="rect">
            <a:avLst/>
          </a:prstGeom>
          <a:noFill/>
        </p:spPr>
        <p:txBody>
          <a:bodyPr wrap="square" lIns="0" tIns="0" rIns="0" bIns="0" anchor="ctr">
            <a:spAutoFit/>
          </a:bodyPr>
          <a:lstStyle/>
          <a:p>
            <a:pPr algn="ctr"/>
            <a:r>
              <a:rPr sz="1400" b="1" dirty="0">
                <a:solidFill>
                  <a:srgbClr val="1F2A2E"/>
                </a:solidFill>
                <a:latin typeface="Aptos"/>
              </a:rPr>
              <a:t>Hitte in huis</a:t>
            </a:r>
            <a:r>
              <a:rPr lang="nl-NL" sz="1400" b="1" dirty="0">
                <a:solidFill>
                  <a:srgbClr val="1F2A2E"/>
                </a:solidFill>
                <a:latin typeface="Aptos"/>
              </a:rPr>
              <a:t> AI</a:t>
            </a:r>
            <a:endParaRPr sz="1400" b="1" dirty="0">
              <a:solidFill>
                <a:srgbClr val="1F2A2E"/>
              </a:solidFill>
              <a:latin typeface="Apto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GD kopbalk"/>
          <p:cNvSpPr/>
          <p:nvPr/>
        </p:nvSpPr>
        <p:spPr>
          <a:xfrm>
            <a:off x="0" y="0"/>
            <a:ext cx="12191695" cy="457200"/>
          </a:xfrm>
          <a:prstGeom prst="rect">
            <a:avLst/>
          </a:prstGeom>
          <a:solidFill>
            <a:srgbClr val="007C89"/>
          </a:solidFill>
          <a:ln>
            <a:solidFill>
              <a:srgbClr val="007C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Sectielabel"/>
          <p:cNvSpPr txBox="1"/>
          <p:nvPr/>
        </p:nvSpPr>
        <p:spPr>
          <a:xfrm>
            <a:off x="594360" y="137160"/>
            <a:ext cx="3200400" cy="201168"/>
          </a:xfrm>
          <a:prstGeom prst="rect">
            <a:avLst/>
          </a:prstGeom>
          <a:noFill/>
        </p:spPr>
        <p:txBody>
          <a:bodyPr wrap="square" lIns="0" tIns="0" rIns="0" bIns="0" anchor="ctr">
            <a:spAutoFit/>
          </a:bodyPr>
          <a:lstStyle/>
          <a:p>
            <a:r>
              <a:rPr sz="1250" b="1">
                <a:solidFill>
                  <a:srgbClr val="FFFFFF"/>
                </a:solidFill>
                <a:latin typeface="Aptos"/>
              </a:rPr>
              <a:t>Praktijkbeelden</a:t>
            </a:r>
          </a:p>
        </p:txBody>
      </p:sp>
      <p:pic>
        <p:nvPicPr>
          <p:cNvPr id="5" name="Praktijkfoto vochtplek plafond" descr="1.png"/>
          <p:cNvPicPr>
            <a:picLocks noChangeAspect="1"/>
          </p:cNvPicPr>
          <p:nvPr/>
        </p:nvPicPr>
        <p:blipFill>
          <a:blip r:embed="rId2"/>
          <a:srcRect l="21200" r="18047"/>
          <a:stretch>
            <a:fillRect/>
          </a:stretch>
        </p:blipFill>
        <p:spPr>
          <a:xfrm>
            <a:off x="1017270" y="1783081"/>
            <a:ext cx="3006090" cy="2850943"/>
          </a:xfrm>
          <a:prstGeom prst="rect">
            <a:avLst/>
          </a:prstGeom>
        </p:spPr>
      </p:pic>
      <p:sp>
        <p:nvSpPr>
          <p:cNvPr id="6" name="Bijschrift vochtplek"/>
          <p:cNvSpPr txBox="1"/>
          <p:nvPr/>
        </p:nvSpPr>
        <p:spPr>
          <a:xfrm>
            <a:off x="594360" y="5401559"/>
            <a:ext cx="4069080" cy="215444"/>
          </a:xfrm>
          <a:prstGeom prst="rect">
            <a:avLst/>
          </a:prstGeom>
          <a:noFill/>
        </p:spPr>
        <p:txBody>
          <a:bodyPr wrap="square" lIns="0" tIns="0" rIns="0" bIns="0" anchor="ctr">
            <a:spAutoFit/>
          </a:bodyPr>
          <a:lstStyle/>
          <a:p>
            <a:pPr algn="ctr"/>
            <a:r>
              <a:rPr sz="1400" b="1" dirty="0" err="1">
                <a:solidFill>
                  <a:srgbClr val="1F2A2E"/>
                </a:solidFill>
                <a:latin typeface="Aptos"/>
              </a:rPr>
              <a:t>Vochtplek</a:t>
            </a:r>
            <a:r>
              <a:rPr sz="1400" b="1" dirty="0">
                <a:solidFill>
                  <a:srgbClr val="1F2A2E"/>
                </a:solidFill>
                <a:latin typeface="Aptos"/>
              </a:rPr>
              <a:t> </a:t>
            </a:r>
            <a:r>
              <a:rPr sz="1400" b="1" dirty="0" err="1">
                <a:solidFill>
                  <a:srgbClr val="1F2A2E"/>
                </a:solidFill>
                <a:latin typeface="Aptos"/>
              </a:rPr>
              <a:t>aan</a:t>
            </a:r>
            <a:r>
              <a:rPr sz="1400" b="1" dirty="0">
                <a:solidFill>
                  <a:srgbClr val="1F2A2E"/>
                </a:solidFill>
                <a:latin typeface="Aptos"/>
              </a:rPr>
              <a:t> plafond</a:t>
            </a:r>
            <a:r>
              <a:rPr lang="nl-NL" sz="1400" b="1" dirty="0">
                <a:solidFill>
                  <a:srgbClr val="1F2A2E"/>
                </a:solidFill>
                <a:latin typeface="Aptos"/>
              </a:rPr>
              <a:t>   </a:t>
            </a:r>
            <a:endParaRPr sz="1400" b="1" dirty="0">
              <a:solidFill>
                <a:srgbClr val="1F2A2E"/>
              </a:solidFill>
              <a:latin typeface="Aptos"/>
            </a:endParaRPr>
          </a:p>
        </p:txBody>
      </p:sp>
      <p:sp>
        <p:nvSpPr>
          <p:cNvPr id="7" name="Fotoplaats 2"/>
          <p:cNvSpPr/>
          <p:nvPr/>
        </p:nvSpPr>
        <p:spPr>
          <a:xfrm>
            <a:off x="7726679" y="1371600"/>
            <a:ext cx="3867912" cy="1783080"/>
          </a:xfrm>
          <a:prstGeom prst="rect">
            <a:avLst/>
          </a:prstGeom>
          <a:solidFill>
            <a:srgbClr val="FFFFFF"/>
          </a:solidFill>
          <a:ln w="15875">
            <a:solidFill>
              <a:srgbClr val="D7E6E8"/>
            </a:solidFill>
          </a:ln>
        </p:spPr>
        <p:style>
          <a:lnRef idx="1">
            <a:schemeClr val="accent1"/>
          </a:lnRef>
          <a:fillRef idx="3">
            <a:schemeClr val="accent1"/>
          </a:fillRef>
          <a:effectRef idx="2">
            <a:schemeClr val="accent1"/>
          </a:effectRef>
          <a:fontRef idx="minor">
            <a:schemeClr val="lt1"/>
          </a:fontRef>
        </p:style>
        <p:txBody>
          <a:bodyPr wrap="square" lIns="164592" tIns="0" rIns="164592" bIns="0" rtlCol="0" anchor="ctr"/>
          <a:lstStyle/>
          <a:p>
            <a:pPr algn="ctr"/>
            <a:r>
              <a:rPr sz="1400" b="0" dirty="0" err="1">
                <a:solidFill>
                  <a:srgbClr val="626E73"/>
                </a:solidFill>
                <a:latin typeface="Aptos"/>
              </a:rPr>
              <a:t>Ruimte</a:t>
            </a:r>
            <a:r>
              <a:rPr sz="1400" b="0" dirty="0">
                <a:solidFill>
                  <a:srgbClr val="626E73"/>
                </a:solidFill>
                <a:latin typeface="Aptos"/>
              </a:rPr>
              <a:t> </a:t>
            </a:r>
            <a:r>
              <a:rPr sz="1400" b="0" dirty="0" err="1">
                <a:solidFill>
                  <a:srgbClr val="626E73"/>
                </a:solidFill>
                <a:latin typeface="Aptos"/>
              </a:rPr>
              <a:t>voor</a:t>
            </a:r>
            <a:r>
              <a:rPr sz="1400" b="0" dirty="0">
                <a:solidFill>
                  <a:srgbClr val="626E73"/>
                </a:solidFill>
                <a:latin typeface="Aptos"/>
              </a:rPr>
              <a:t> extra </a:t>
            </a:r>
            <a:r>
              <a:rPr sz="1400" b="0" dirty="0" err="1">
                <a:solidFill>
                  <a:srgbClr val="626E73"/>
                </a:solidFill>
                <a:latin typeface="Aptos"/>
              </a:rPr>
              <a:t>foto</a:t>
            </a:r>
            <a:endParaRPr sz="1400" b="0" dirty="0">
              <a:solidFill>
                <a:srgbClr val="626E73"/>
              </a:solidFill>
              <a:latin typeface="Aptos"/>
            </a:endParaRPr>
          </a:p>
        </p:txBody>
      </p:sp>
      <p:sp>
        <p:nvSpPr>
          <p:cNvPr id="8" name="Fotoplaats 3"/>
          <p:cNvSpPr/>
          <p:nvPr/>
        </p:nvSpPr>
        <p:spPr>
          <a:xfrm>
            <a:off x="7726679" y="3520440"/>
            <a:ext cx="3867912" cy="1783080"/>
          </a:xfrm>
          <a:prstGeom prst="rect">
            <a:avLst/>
          </a:prstGeom>
          <a:solidFill>
            <a:srgbClr val="FFFFFF"/>
          </a:solidFill>
          <a:ln w="15875">
            <a:solidFill>
              <a:srgbClr val="D7E6E8"/>
            </a:solidFill>
          </a:ln>
        </p:spPr>
        <p:style>
          <a:lnRef idx="1">
            <a:schemeClr val="accent1"/>
          </a:lnRef>
          <a:fillRef idx="3">
            <a:schemeClr val="accent1"/>
          </a:fillRef>
          <a:effectRef idx="2">
            <a:schemeClr val="accent1"/>
          </a:effectRef>
          <a:fontRef idx="minor">
            <a:schemeClr val="lt1"/>
          </a:fontRef>
        </p:style>
        <p:txBody>
          <a:bodyPr wrap="square" lIns="164592" tIns="0" rIns="164592" bIns="0" rtlCol="0" anchor="ctr"/>
          <a:lstStyle/>
          <a:p>
            <a:pPr algn="ctr"/>
            <a:r>
              <a:rPr sz="1400" b="0">
                <a:solidFill>
                  <a:srgbClr val="626E73"/>
                </a:solidFill>
                <a:latin typeface="Aptos"/>
              </a:rPr>
              <a:t>Ruimte voor extra foto</a:t>
            </a:r>
          </a:p>
        </p:txBody>
      </p:sp>
      <p:cxnSp>
        <p:nvCxnSpPr>
          <p:cNvPr id="9" name="Voettekstlijn"/>
          <p:cNvCxnSpPr/>
          <p:nvPr/>
        </p:nvCxnSpPr>
        <p:spPr>
          <a:xfrm>
            <a:off x="548640" y="6419088"/>
            <a:ext cx="11064240" cy="0"/>
          </a:xfrm>
          <a:prstGeom prst="line">
            <a:avLst/>
          </a:prstGeom>
          <a:ln w="12700">
            <a:solidFill>
              <a:srgbClr val="D7E6E8"/>
            </a:solidFill>
          </a:ln>
        </p:spPr>
        <p:style>
          <a:lnRef idx="2">
            <a:schemeClr val="accent1"/>
          </a:lnRef>
          <a:fillRef idx="0">
            <a:schemeClr val="accent1"/>
          </a:fillRef>
          <a:effectRef idx="1">
            <a:schemeClr val="accent1"/>
          </a:effectRef>
          <a:fontRef idx="minor">
            <a:schemeClr val="tx1"/>
          </a:fontRef>
        </p:style>
      </p:cxnSp>
      <p:sp>
        <p:nvSpPr>
          <p:cNvPr id="10" name="Voettekst"/>
          <p:cNvSpPr txBox="1"/>
          <p:nvPr/>
        </p:nvSpPr>
        <p:spPr>
          <a:xfrm>
            <a:off x="548640" y="6473952"/>
            <a:ext cx="5303520" cy="228600"/>
          </a:xfrm>
          <a:prstGeom prst="rect">
            <a:avLst/>
          </a:prstGeom>
          <a:noFill/>
        </p:spPr>
        <p:txBody>
          <a:bodyPr wrap="square" lIns="0" tIns="0" rIns="0" bIns="0" anchor="ctr">
            <a:spAutoFit/>
          </a:bodyPr>
          <a:lstStyle/>
          <a:p>
            <a:r>
              <a:rPr sz="830">
                <a:solidFill>
                  <a:srgbClr val="626E73"/>
                </a:solidFill>
              </a:rPr>
              <a:t>Team Milieu &amp; Gezondheid GGD Zeeland</a:t>
            </a:r>
          </a:p>
        </p:txBody>
      </p:sp>
      <p:sp>
        <p:nvSpPr>
          <p:cNvPr id="11" name="Dianummer"/>
          <p:cNvSpPr txBox="1"/>
          <p:nvPr/>
        </p:nvSpPr>
        <p:spPr>
          <a:xfrm>
            <a:off x="10881360" y="6473952"/>
            <a:ext cx="731520" cy="228600"/>
          </a:xfrm>
          <a:prstGeom prst="rect">
            <a:avLst/>
          </a:prstGeom>
          <a:noFill/>
        </p:spPr>
        <p:txBody>
          <a:bodyPr wrap="square" lIns="0" tIns="0" rIns="0" bIns="0" anchor="ctr">
            <a:spAutoFit/>
          </a:bodyPr>
          <a:lstStyle/>
          <a:p>
            <a:pPr algn="r"/>
            <a:r>
              <a:rPr sz="830" b="0">
                <a:solidFill>
                  <a:srgbClr val="626E73"/>
                </a:solidFill>
                <a:latin typeface="Aptos"/>
              </a:rPr>
              <a:t>9/17</a:t>
            </a:r>
          </a:p>
        </p:txBody>
      </p:sp>
      <p:pic>
        <p:nvPicPr>
          <p:cNvPr id="12" name="GGD Zeeland logo" descr="image.png"/>
          <p:cNvPicPr>
            <a:picLocks noChangeAspect="1"/>
          </p:cNvPicPr>
          <p:nvPr/>
        </p:nvPicPr>
        <p:blipFill>
          <a:blip r:embed="rId3"/>
          <a:stretch>
            <a:fillRect/>
          </a:stretch>
        </p:blipFill>
        <p:spPr>
          <a:xfrm>
            <a:off x="10689336" y="557784"/>
            <a:ext cx="941832" cy="568756"/>
          </a:xfrm>
          <a:prstGeom prst="rect">
            <a:avLst/>
          </a:prstGeom>
        </p:spPr>
      </p:pic>
      <p:pic>
        <p:nvPicPr>
          <p:cNvPr id="14" name="Afbeelding 13">
            <a:extLst>
              <a:ext uri="{FF2B5EF4-FFF2-40B4-BE49-F238E27FC236}">
                <a16:creationId xmlns:a16="http://schemas.microsoft.com/office/drawing/2014/main" id="{CBBCDFED-6A84-E876-5B4A-4A199FCE297D}"/>
              </a:ext>
            </a:extLst>
          </p:cNvPr>
          <p:cNvPicPr>
            <a:picLocks noChangeAspect="1"/>
          </p:cNvPicPr>
          <p:nvPr/>
        </p:nvPicPr>
        <p:blipFill>
          <a:blip r:embed="rId4"/>
          <a:stretch>
            <a:fillRect/>
          </a:stretch>
        </p:blipFill>
        <p:spPr>
          <a:xfrm>
            <a:off x="4465322" y="2173312"/>
            <a:ext cx="3777854" cy="2070480"/>
          </a:xfrm>
          <a:prstGeom prst="rect">
            <a:avLst/>
          </a:prstGeom>
        </p:spPr>
      </p:pic>
      <p:pic>
        <p:nvPicPr>
          <p:cNvPr id="16" name="Afbeelding 15">
            <a:extLst>
              <a:ext uri="{FF2B5EF4-FFF2-40B4-BE49-F238E27FC236}">
                <a16:creationId xmlns:a16="http://schemas.microsoft.com/office/drawing/2014/main" id="{0D7F869A-C811-D552-4D1A-D81480F15D53}"/>
              </a:ext>
            </a:extLst>
          </p:cNvPr>
          <p:cNvPicPr>
            <a:picLocks noChangeAspect="1"/>
          </p:cNvPicPr>
          <p:nvPr/>
        </p:nvPicPr>
        <p:blipFill>
          <a:blip r:embed="rId5"/>
          <a:srcRect l="14000" r="9526"/>
          <a:stretch>
            <a:fillRect/>
          </a:stretch>
        </p:blipFill>
        <p:spPr>
          <a:xfrm>
            <a:off x="8595080" y="1783081"/>
            <a:ext cx="2899206" cy="2818377"/>
          </a:xfrm>
          <a:prstGeom prst="rect">
            <a:avLst/>
          </a:prstGeom>
        </p:spPr>
      </p:pic>
      <p:sp>
        <p:nvSpPr>
          <p:cNvPr id="17" name="Bijschrift foto 2"/>
          <p:cNvSpPr txBox="1"/>
          <p:nvPr/>
        </p:nvSpPr>
        <p:spPr>
          <a:xfrm>
            <a:off x="4465015" y="5401360"/>
            <a:ext cx="3778300" cy="274320"/>
          </a:xfrm>
          <a:prstGeom prst="rect">
            <a:avLst/>
          </a:prstGeom>
          <a:noFill/>
        </p:spPr>
        <p:txBody>
          <a:bodyPr wrap="square" lIns="0" tIns="0" rIns="0" bIns="0" anchor="ctr">
            <a:spAutoFit/>
          </a:bodyPr>
          <a:lstStyle/>
          <a:p>
            <a:pPr algn="ctr"/>
            <a:r>
              <a:rPr sz="1400" b="1">
                <a:solidFill>
                  <a:srgbClr val="1F2A2E"/>
                </a:solidFill>
                <a:latin typeface="Aptos"/>
              </a:rPr>
              <a:t>Vervuild en schoon ventilatieventiel</a:t>
            </a:r>
          </a:p>
        </p:txBody>
      </p:sp>
      <p:sp>
        <p:nvSpPr>
          <p:cNvPr id="18" name="Bijschrift foto 3"/>
          <p:cNvSpPr txBox="1"/>
          <p:nvPr/>
        </p:nvSpPr>
        <p:spPr>
          <a:xfrm>
            <a:off x="8595360" y="5430798"/>
            <a:ext cx="2899562" cy="215444"/>
          </a:xfrm>
          <a:prstGeom prst="rect">
            <a:avLst/>
          </a:prstGeom>
          <a:noFill/>
        </p:spPr>
        <p:txBody>
          <a:bodyPr wrap="square" lIns="0" tIns="0" rIns="0" bIns="0" anchor="ctr">
            <a:spAutoFit/>
          </a:bodyPr>
          <a:lstStyle/>
          <a:p>
            <a:pPr algn="ctr"/>
            <a:r>
              <a:rPr sz="1400" b="1" dirty="0" err="1">
                <a:solidFill>
                  <a:srgbClr val="1F2A2E"/>
                </a:solidFill>
                <a:latin typeface="Aptos"/>
              </a:rPr>
              <a:t>Schimmelvorming</a:t>
            </a:r>
            <a:r>
              <a:rPr sz="1400" b="1" dirty="0">
                <a:solidFill>
                  <a:srgbClr val="1F2A2E"/>
                </a:solidFill>
                <a:latin typeface="Aptos"/>
              </a:rPr>
              <a:t> </a:t>
            </a:r>
            <a:r>
              <a:rPr sz="1400" b="1" dirty="0" err="1">
                <a:solidFill>
                  <a:srgbClr val="1F2A2E"/>
                </a:solidFill>
                <a:latin typeface="Aptos"/>
              </a:rPr>
              <a:t>muur</a:t>
            </a:r>
            <a:endParaRPr sz="1400" b="1" dirty="0">
              <a:solidFill>
                <a:srgbClr val="1F2A2E"/>
              </a:solidFill>
              <a:latin typeface="Apto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E4F3F5"/>
        </a:solidFill>
        <a:effectLst/>
      </p:bgPr>
    </p:bg>
    <p:spTree>
      <p:nvGrpSpPr>
        <p:cNvPr id="1" name=""/>
        <p:cNvGrpSpPr/>
        <p:nvPr/>
      </p:nvGrpSpPr>
      <p:grpSpPr>
        <a:xfrm>
          <a:off x="0" y="0"/>
          <a:ext cx="1" cy="1"/>
          <a:chOff x="0" y="0"/>
          <a:chExt cx="1" cy="1"/>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nl-NL"/>
          </a:p>
        </p:txBody>
      </p:sp>
      <p:sp>
        <p:nvSpPr>
          <p:cNvPr id="3" name="Text 1"/>
          <p:cNvSpPr/>
          <p:nvPr/>
        </p:nvSpPr>
        <p:spPr>
          <a:xfrm>
            <a:off x="594360" y="137160"/>
            <a:ext cx="3200400" cy="201168"/>
          </a:xfrm>
          <a:prstGeom prst="rect">
            <a:avLst/>
          </a:prstGeom>
          <a:noFill/>
          <a:ln/>
        </p:spPr>
        <p:txBody>
          <a:bodyPr wrap="square" lIns="0" tIns="0" rIns="0" bIns="0" rtlCol="0" anchor="ctr"/>
          <a:lstStyle/>
          <a:p>
            <a:pPr marL="0" indent="0">
              <a:buNone/>
            </a:pPr>
            <a:r>
              <a:rPr lang="en-US" sz="1250" b="1">
                <a:solidFill>
                  <a:srgbClr val="FFFFFF"/>
                </a:solidFill>
                <a:latin typeface="Aptos"/>
              </a:rPr>
              <a:t>Praktische check</a:t>
            </a:r>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dirty="0">
                <a:solidFill>
                  <a:srgbClr val="1F2A2E"/>
                </a:solidFill>
              </a:rPr>
              <a:t>Gezonde woning-check</a:t>
            </a:r>
            <a:endParaRPr lang="en-US" sz="2800" dirty="0"/>
          </a:p>
        </p:txBody>
      </p:sp>
      <p:sp>
        <p:nvSpPr>
          <p:cNvPr id="5" name="Shape 3"/>
          <p:cNvSpPr/>
          <p:nvPr/>
        </p:nvSpPr>
        <p:spPr>
          <a:xfrm>
            <a:off x="594360" y="1554480"/>
            <a:ext cx="1965960" cy="3977640"/>
          </a:xfrm>
          <a:prstGeom prst="roundRect">
            <a:avLst>
              <a:gd name="adj" fmla="val 8372"/>
            </a:avLst>
          </a:prstGeom>
          <a:solidFill>
            <a:srgbClr val="FFFFFF"/>
          </a:solidFill>
          <a:ln w="12700">
            <a:solidFill>
              <a:srgbClr val="D7E6E8"/>
            </a:solidFill>
            <a:prstDash val="solid"/>
          </a:ln>
          <a:effectLst>
            <a:outerShdw blurRad="15240" dist="12700" dir="2700000" algn="bl" rotWithShape="0">
              <a:srgbClr val="000000">
                <a:alpha val="12000"/>
              </a:srgbClr>
            </a:outerShdw>
          </a:effectLst>
        </p:spPr>
        <p:txBody>
          <a:bodyPr/>
          <a:lstStyle/>
          <a:p>
            <a:endParaRPr lang="nl-NL"/>
          </a:p>
        </p:txBody>
      </p:sp>
      <p:sp>
        <p:nvSpPr>
          <p:cNvPr id="6" name="Shape 4"/>
          <p:cNvSpPr/>
          <p:nvPr/>
        </p:nvSpPr>
        <p:spPr>
          <a:xfrm>
            <a:off x="1271016" y="1783080"/>
            <a:ext cx="612648" cy="612648"/>
          </a:xfrm>
          <a:prstGeom prst="ellipse">
            <a:avLst/>
          </a:prstGeom>
          <a:solidFill>
            <a:srgbClr val="007C89"/>
          </a:solidFill>
          <a:ln w="12700">
            <a:solidFill>
              <a:srgbClr val="007C89"/>
            </a:solidFill>
            <a:prstDash val="solid"/>
          </a:ln>
        </p:spPr>
        <p:txBody>
          <a:bodyPr/>
          <a:lstStyle/>
          <a:p>
            <a:endParaRPr lang="nl-NL"/>
          </a:p>
        </p:txBody>
      </p:sp>
      <p:sp>
        <p:nvSpPr>
          <p:cNvPr id="7" name="Text 5"/>
          <p:cNvSpPr/>
          <p:nvPr/>
        </p:nvSpPr>
        <p:spPr>
          <a:xfrm>
            <a:off x="1271016" y="1956816"/>
            <a:ext cx="612648" cy="128016"/>
          </a:xfrm>
          <a:prstGeom prst="rect">
            <a:avLst/>
          </a:prstGeom>
          <a:noFill/>
          <a:ln/>
        </p:spPr>
        <p:txBody>
          <a:bodyPr wrap="square" lIns="0" tIns="0" rIns="0" bIns="0" rtlCol="0" anchor="ctr"/>
          <a:lstStyle/>
          <a:p>
            <a:pPr marL="0" indent="0" algn="ctr">
              <a:buNone/>
            </a:pPr>
            <a:r>
              <a:rPr lang="en-US" sz="1050" b="1">
                <a:solidFill>
                  <a:srgbClr val="FFFFFF"/>
                </a:solidFill>
                <a:latin typeface="Aptos"/>
              </a:rPr>
              <a:t>1</a:t>
            </a:r>
            <a:endParaRPr lang="en-US" sz="840" dirty="0"/>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1288" y="2633472"/>
            <a:ext cx="841248" cy="841248"/>
          </a:xfrm>
          <a:prstGeom prst="rect">
            <a:avLst/>
          </a:prstGeom>
        </p:spPr>
      </p:pic>
      <p:sp>
        <p:nvSpPr>
          <p:cNvPr id="9" name="Text 6"/>
          <p:cNvSpPr/>
          <p:nvPr/>
        </p:nvSpPr>
        <p:spPr>
          <a:xfrm>
            <a:off x="777240" y="3685032"/>
            <a:ext cx="1600200" cy="320040"/>
          </a:xfrm>
          <a:prstGeom prst="rect">
            <a:avLst/>
          </a:prstGeom>
          <a:noFill/>
          <a:ln/>
        </p:spPr>
        <p:txBody>
          <a:bodyPr wrap="square" lIns="0" tIns="0" rIns="0" bIns="0" rtlCol="0" anchor="ctr">
            <a:normAutofit/>
          </a:bodyPr>
          <a:lstStyle/>
          <a:p>
            <a:pPr marL="0" indent="0" algn="ctr">
              <a:buNone/>
            </a:pPr>
            <a:r>
              <a:rPr lang="en-US" sz="1350" b="1" dirty="0">
                <a:solidFill>
                  <a:srgbClr val="1F2A2E"/>
                </a:solidFill>
              </a:rPr>
              <a:t>Frisse lucht</a:t>
            </a:r>
            <a:endParaRPr lang="en-US" sz="1350" dirty="0"/>
          </a:p>
        </p:txBody>
      </p:sp>
      <p:sp>
        <p:nvSpPr>
          <p:cNvPr id="10" name="Text 7"/>
          <p:cNvSpPr/>
          <p:nvPr/>
        </p:nvSpPr>
        <p:spPr>
          <a:xfrm>
            <a:off x="777240" y="4160520"/>
            <a:ext cx="1600200" cy="914400"/>
          </a:xfrm>
          <a:prstGeom prst="rect">
            <a:avLst/>
          </a:prstGeom>
          <a:noFill/>
          <a:ln/>
        </p:spPr>
        <p:txBody>
          <a:bodyPr wrap="square" lIns="254" tIns="254" rIns="254" bIns="254" rtlCol="0" anchor="ctr">
            <a:normAutofit/>
          </a:bodyPr>
          <a:lstStyle/>
          <a:p>
            <a:pPr algn="ctr"/>
            <a:r>
              <a:rPr lang="en-US" sz="1150">
                <a:solidFill>
                  <a:srgbClr val="626E73"/>
                </a:solidFill>
                <a:latin typeface="Aptos"/>
              </a:rPr>
              <a:t>Roosters open, </a:t>
            </a:r>
            <a:r>
              <a:rPr lang="en-US" sz="1150" err="1">
                <a:solidFill>
                  <a:srgbClr val="626E73"/>
                </a:solidFill>
                <a:latin typeface="Aptos"/>
              </a:rPr>
              <a:t>dagelijks</a:t>
            </a:r>
            <a:r>
              <a:rPr lang="en-US" sz="1150">
                <a:solidFill>
                  <a:srgbClr val="626E73"/>
                </a:solidFill>
                <a:latin typeface="Aptos"/>
              </a:rPr>
              <a:t> </a:t>
            </a:r>
            <a:r>
              <a:rPr lang="en-US" sz="1150" err="1">
                <a:solidFill>
                  <a:srgbClr val="626E73"/>
                </a:solidFill>
                <a:latin typeface="Aptos"/>
              </a:rPr>
              <a:t>luchten</a:t>
            </a:r>
            <a:r>
              <a:rPr lang="en-US" sz="1150">
                <a:solidFill>
                  <a:srgbClr val="626E73"/>
                </a:solidFill>
                <a:latin typeface="Aptos"/>
              </a:rPr>
              <a:t>, </a:t>
            </a:r>
            <a:r>
              <a:rPr lang="en-US" sz="1150" err="1">
                <a:solidFill>
                  <a:srgbClr val="626E73"/>
                </a:solidFill>
                <a:latin typeface="Aptos"/>
              </a:rPr>
              <a:t>gebruik</a:t>
            </a:r>
            <a:r>
              <a:rPr lang="en-US" sz="1150">
                <a:solidFill>
                  <a:srgbClr val="626E73"/>
                </a:solidFill>
                <a:latin typeface="Aptos"/>
              </a:rPr>
              <a:t> </a:t>
            </a:r>
            <a:r>
              <a:rPr lang="en-US" sz="1150" err="1">
                <a:solidFill>
                  <a:srgbClr val="626E73"/>
                </a:solidFill>
                <a:latin typeface="Aptos"/>
              </a:rPr>
              <a:t>ventilatiesysteem</a:t>
            </a:r>
            <a:endParaRPr lang="en-US" sz="950" dirty="0" err="1"/>
          </a:p>
        </p:txBody>
      </p:sp>
      <p:sp>
        <p:nvSpPr>
          <p:cNvPr id="11" name="Shape 8"/>
          <p:cNvSpPr/>
          <p:nvPr/>
        </p:nvSpPr>
        <p:spPr>
          <a:xfrm>
            <a:off x="2898648" y="1554480"/>
            <a:ext cx="1965960" cy="3977640"/>
          </a:xfrm>
          <a:prstGeom prst="roundRect">
            <a:avLst>
              <a:gd name="adj" fmla="val 8372"/>
            </a:avLst>
          </a:prstGeom>
          <a:solidFill>
            <a:srgbClr val="FFFFFF"/>
          </a:solidFill>
          <a:ln w="12700">
            <a:solidFill>
              <a:srgbClr val="D7E6E8"/>
            </a:solidFill>
            <a:prstDash val="solid"/>
          </a:ln>
          <a:effectLst>
            <a:outerShdw blurRad="15240" dist="12700" dir="2700000" algn="bl" rotWithShape="0">
              <a:srgbClr val="000000">
                <a:alpha val="12000"/>
              </a:srgbClr>
            </a:outerShdw>
          </a:effectLst>
        </p:spPr>
        <p:txBody>
          <a:bodyPr/>
          <a:lstStyle/>
          <a:p>
            <a:endParaRPr lang="nl-NL"/>
          </a:p>
        </p:txBody>
      </p:sp>
      <p:sp>
        <p:nvSpPr>
          <p:cNvPr id="12" name="Shape 9"/>
          <p:cNvSpPr/>
          <p:nvPr/>
        </p:nvSpPr>
        <p:spPr>
          <a:xfrm>
            <a:off x="3575304" y="1783080"/>
            <a:ext cx="612648" cy="612648"/>
          </a:xfrm>
          <a:prstGeom prst="ellipse">
            <a:avLst/>
          </a:prstGeom>
          <a:solidFill>
            <a:srgbClr val="58B7D6"/>
          </a:solidFill>
          <a:ln w="12700">
            <a:solidFill>
              <a:srgbClr val="58B7D6"/>
            </a:solidFill>
            <a:prstDash val="solid"/>
          </a:ln>
        </p:spPr>
        <p:txBody>
          <a:bodyPr/>
          <a:lstStyle/>
          <a:p>
            <a:endParaRPr lang="nl-NL"/>
          </a:p>
        </p:txBody>
      </p:sp>
      <p:sp>
        <p:nvSpPr>
          <p:cNvPr id="13" name="Text 10"/>
          <p:cNvSpPr/>
          <p:nvPr/>
        </p:nvSpPr>
        <p:spPr>
          <a:xfrm>
            <a:off x="3575304" y="1956816"/>
            <a:ext cx="612648" cy="128016"/>
          </a:xfrm>
          <a:prstGeom prst="rect">
            <a:avLst/>
          </a:prstGeom>
          <a:noFill/>
          <a:ln/>
        </p:spPr>
        <p:txBody>
          <a:bodyPr wrap="square" lIns="0" tIns="0" rIns="0" bIns="0" rtlCol="0" anchor="ctr"/>
          <a:lstStyle/>
          <a:p>
            <a:pPr marL="0" indent="0" algn="ctr">
              <a:buNone/>
            </a:pPr>
            <a:r>
              <a:rPr lang="en-US" sz="1050" b="1">
                <a:solidFill>
                  <a:srgbClr val="FFFFFF"/>
                </a:solidFill>
                <a:latin typeface="Aptos"/>
              </a:rPr>
              <a:t>2</a:t>
            </a:r>
            <a:endParaRPr lang="en-US" sz="840" dirty="0"/>
          </a:p>
        </p:txBody>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65576" y="2633472"/>
            <a:ext cx="841248" cy="841248"/>
          </a:xfrm>
          <a:prstGeom prst="rect">
            <a:avLst/>
          </a:prstGeom>
        </p:spPr>
      </p:pic>
      <p:sp>
        <p:nvSpPr>
          <p:cNvPr id="15" name="Text 11"/>
          <p:cNvSpPr/>
          <p:nvPr/>
        </p:nvSpPr>
        <p:spPr>
          <a:xfrm>
            <a:off x="3081528" y="3685032"/>
            <a:ext cx="1600200" cy="320040"/>
          </a:xfrm>
          <a:prstGeom prst="rect">
            <a:avLst/>
          </a:prstGeom>
          <a:noFill/>
          <a:ln/>
        </p:spPr>
        <p:txBody>
          <a:bodyPr wrap="square" lIns="0" tIns="0" rIns="0" bIns="0" rtlCol="0" anchor="ctr">
            <a:normAutofit/>
          </a:bodyPr>
          <a:lstStyle/>
          <a:p>
            <a:pPr marL="0" indent="0" algn="ctr">
              <a:buNone/>
            </a:pPr>
            <a:r>
              <a:rPr lang="en-US" sz="1350" b="1" dirty="0">
                <a:solidFill>
                  <a:srgbClr val="1F2A2E"/>
                </a:solidFill>
              </a:rPr>
              <a:t>Vocht en schimmel</a:t>
            </a:r>
            <a:endParaRPr lang="en-US" sz="1350" dirty="0"/>
          </a:p>
        </p:txBody>
      </p:sp>
      <p:sp>
        <p:nvSpPr>
          <p:cNvPr id="16" name="Text 12"/>
          <p:cNvSpPr/>
          <p:nvPr/>
        </p:nvSpPr>
        <p:spPr>
          <a:xfrm>
            <a:off x="3081528" y="4160520"/>
            <a:ext cx="1600200" cy="914400"/>
          </a:xfrm>
          <a:prstGeom prst="rect">
            <a:avLst/>
          </a:prstGeom>
          <a:noFill/>
          <a:ln/>
        </p:spPr>
        <p:txBody>
          <a:bodyPr wrap="square" lIns="254" tIns="254" rIns="254" bIns="254" rtlCol="0" anchor="ctr">
            <a:normAutofit/>
          </a:bodyPr>
          <a:lstStyle/>
          <a:p>
            <a:pPr marL="0" indent="0" algn="ctr">
              <a:buNone/>
            </a:pPr>
            <a:r>
              <a:rPr lang="en-US" sz="1150">
                <a:solidFill>
                  <a:srgbClr val="626E73"/>
                </a:solidFill>
                <a:latin typeface="Aptos"/>
              </a:rPr>
              <a:t>Vocht beperken, ventileren, verwarmen en schimmel verwijderen</a:t>
            </a:r>
            <a:endParaRPr lang="en-US" sz="980" dirty="0"/>
          </a:p>
        </p:txBody>
      </p:sp>
      <p:sp>
        <p:nvSpPr>
          <p:cNvPr id="17" name="Shape 13"/>
          <p:cNvSpPr/>
          <p:nvPr/>
        </p:nvSpPr>
        <p:spPr>
          <a:xfrm>
            <a:off x="5202936" y="1554480"/>
            <a:ext cx="1965960" cy="3977640"/>
          </a:xfrm>
          <a:prstGeom prst="roundRect">
            <a:avLst>
              <a:gd name="adj" fmla="val 8372"/>
            </a:avLst>
          </a:prstGeom>
          <a:solidFill>
            <a:srgbClr val="FFFFFF"/>
          </a:solidFill>
          <a:ln w="12700">
            <a:solidFill>
              <a:srgbClr val="D7E6E8"/>
            </a:solidFill>
            <a:prstDash val="solid"/>
          </a:ln>
          <a:effectLst>
            <a:outerShdw blurRad="15240" dist="12700" dir="2700000" algn="bl" rotWithShape="0">
              <a:srgbClr val="000000">
                <a:alpha val="12000"/>
              </a:srgbClr>
            </a:outerShdw>
          </a:effectLst>
        </p:spPr>
        <p:txBody>
          <a:bodyPr/>
          <a:lstStyle/>
          <a:p>
            <a:endParaRPr lang="nl-NL"/>
          </a:p>
        </p:txBody>
      </p:sp>
      <p:sp>
        <p:nvSpPr>
          <p:cNvPr id="18" name="Shape 14"/>
          <p:cNvSpPr/>
          <p:nvPr/>
        </p:nvSpPr>
        <p:spPr>
          <a:xfrm>
            <a:off x="5879592" y="1783080"/>
            <a:ext cx="612648" cy="612648"/>
          </a:xfrm>
          <a:prstGeom prst="ellipse">
            <a:avLst/>
          </a:prstGeom>
          <a:solidFill>
            <a:srgbClr val="F9B233"/>
          </a:solidFill>
          <a:ln w="12700">
            <a:solidFill>
              <a:srgbClr val="F9B233"/>
            </a:solidFill>
            <a:prstDash val="solid"/>
          </a:ln>
        </p:spPr>
        <p:txBody>
          <a:bodyPr/>
          <a:lstStyle/>
          <a:p>
            <a:endParaRPr lang="nl-NL"/>
          </a:p>
        </p:txBody>
      </p:sp>
      <p:sp>
        <p:nvSpPr>
          <p:cNvPr id="19" name="Text 15"/>
          <p:cNvSpPr/>
          <p:nvPr/>
        </p:nvSpPr>
        <p:spPr>
          <a:xfrm>
            <a:off x="5879592" y="1956816"/>
            <a:ext cx="612648" cy="128016"/>
          </a:xfrm>
          <a:prstGeom prst="rect">
            <a:avLst/>
          </a:prstGeom>
          <a:noFill/>
          <a:ln/>
        </p:spPr>
        <p:txBody>
          <a:bodyPr wrap="square" lIns="0" tIns="0" rIns="0" bIns="0" rtlCol="0" anchor="ctr"/>
          <a:lstStyle/>
          <a:p>
            <a:pPr marL="0" indent="0" algn="ctr">
              <a:buNone/>
            </a:pPr>
            <a:r>
              <a:rPr lang="en-US" sz="1050" b="1">
                <a:solidFill>
                  <a:srgbClr val="FFFFFF"/>
                </a:solidFill>
                <a:latin typeface="Aptos"/>
              </a:rPr>
              <a:t>3</a:t>
            </a:r>
            <a:endParaRPr lang="en-US" sz="840" dirty="0"/>
          </a:p>
        </p:txBody>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69864" y="2633472"/>
            <a:ext cx="841248" cy="841248"/>
          </a:xfrm>
          <a:prstGeom prst="rect">
            <a:avLst/>
          </a:prstGeom>
        </p:spPr>
      </p:pic>
      <p:sp>
        <p:nvSpPr>
          <p:cNvPr id="21" name="Text 16"/>
          <p:cNvSpPr/>
          <p:nvPr/>
        </p:nvSpPr>
        <p:spPr>
          <a:xfrm>
            <a:off x="5385816" y="3685032"/>
            <a:ext cx="1600200" cy="320040"/>
          </a:xfrm>
          <a:prstGeom prst="rect">
            <a:avLst/>
          </a:prstGeom>
          <a:noFill/>
          <a:ln/>
        </p:spPr>
        <p:txBody>
          <a:bodyPr wrap="square" lIns="0" tIns="0" rIns="0" bIns="0" rtlCol="0" anchor="ctr">
            <a:normAutofit/>
          </a:bodyPr>
          <a:lstStyle/>
          <a:p>
            <a:pPr marL="0" indent="0" algn="ctr">
              <a:buNone/>
            </a:pPr>
            <a:r>
              <a:rPr lang="en-US" sz="1350" b="1" dirty="0">
                <a:solidFill>
                  <a:srgbClr val="1F2A2E"/>
                </a:solidFill>
              </a:rPr>
              <a:t>Hitte in huis</a:t>
            </a:r>
            <a:endParaRPr lang="en-US" sz="1350" dirty="0"/>
          </a:p>
        </p:txBody>
      </p:sp>
      <p:sp>
        <p:nvSpPr>
          <p:cNvPr id="22" name="Text 17"/>
          <p:cNvSpPr/>
          <p:nvPr/>
        </p:nvSpPr>
        <p:spPr>
          <a:xfrm>
            <a:off x="5385816" y="4160520"/>
            <a:ext cx="1600200" cy="914400"/>
          </a:xfrm>
          <a:prstGeom prst="rect">
            <a:avLst/>
          </a:prstGeom>
          <a:noFill/>
          <a:ln/>
        </p:spPr>
        <p:txBody>
          <a:bodyPr wrap="square" lIns="254" tIns="254" rIns="254" bIns="254" rtlCol="0" anchor="ctr">
            <a:normAutofit/>
          </a:bodyPr>
          <a:lstStyle/>
          <a:p>
            <a:pPr marL="0" indent="0" algn="ctr">
              <a:buNone/>
            </a:pPr>
            <a:r>
              <a:rPr lang="en-US" sz="1150">
                <a:solidFill>
                  <a:srgbClr val="626E73"/>
                </a:solidFill>
                <a:latin typeface="Aptos"/>
              </a:rPr>
              <a:t>Zon weren, warmte buiten houden, koelste plek gebruiken</a:t>
            </a:r>
            <a:endParaRPr lang="en-US" sz="980" dirty="0"/>
          </a:p>
        </p:txBody>
      </p:sp>
      <p:sp>
        <p:nvSpPr>
          <p:cNvPr id="23" name="Shape 18"/>
          <p:cNvSpPr/>
          <p:nvPr/>
        </p:nvSpPr>
        <p:spPr>
          <a:xfrm>
            <a:off x="7507224" y="1554480"/>
            <a:ext cx="1965960" cy="3977640"/>
          </a:xfrm>
          <a:prstGeom prst="roundRect">
            <a:avLst>
              <a:gd name="adj" fmla="val 8372"/>
            </a:avLst>
          </a:prstGeom>
          <a:solidFill>
            <a:srgbClr val="FFFFFF"/>
          </a:solidFill>
          <a:ln w="12700">
            <a:solidFill>
              <a:srgbClr val="D7E6E8"/>
            </a:solidFill>
            <a:prstDash val="solid"/>
          </a:ln>
          <a:effectLst>
            <a:outerShdw blurRad="15240" dist="12700" dir="2700000" algn="bl" rotWithShape="0">
              <a:srgbClr val="000000">
                <a:alpha val="12000"/>
              </a:srgbClr>
            </a:outerShdw>
          </a:effectLst>
        </p:spPr>
        <p:txBody>
          <a:bodyPr/>
          <a:lstStyle/>
          <a:p>
            <a:endParaRPr lang="nl-NL"/>
          </a:p>
        </p:txBody>
      </p:sp>
      <p:sp>
        <p:nvSpPr>
          <p:cNvPr id="24" name="Shape 19"/>
          <p:cNvSpPr/>
          <p:nvPr/>
        </p:nvSpPr>
        <p:spPr>
          <a:xfrm>
            <a:off x="8183880" y="1783080"/>
            <a:ext cx="612648" cy="612648"/>
          </a:xfrm>
          <a:prstGeom prst="ellipse">
            <a:avLst/>
          </a:prstGeom>
          <a:solidFill>
            <a:srgbClr val="005B66"/>
          </a:solidFill>
          <a:ln w="12700">
            <a:solidFill>
              <a:srgbClr val="005B66"/>
            </a:solidFill>
            <a:prstDash val="solid"/>
          </a:ln>
        </p:spPr>
        <p:txBody>
          <a:bodyPr/>
          <a:lstStyle/>
          <a:p>
            <a:endParaRPr lang="nl-NL"/>
          </a:p>
        </p:txBody>
      </p:sp>
      <p:sp>
        <p:nvSpPr>
          <p:cNvPr id="25" name="Text 20"/>
          <p:cNvSpPr/>
          <p:nvPr/>
        </p:nvSpPr>
        <p:spPr>
          <a:xfrm>
            <a:off x="8183880" y="1956816"/>
            <a:ext cx="612648" cy="128016"/>
          </a:xfrm>
          <a:prstGeom prst="rect">
            <a:avLst/>
          </a:prstGeom>
          <a:noFill/>
          <a:ln/>
        </p:spPr>
        <p:txBody>
          <a:bodyPr wrap="square" lIns="0" tIns="0" rIns="0" bIns="0" rtlCol="0" anchor="ctr"/>
          <a:lstStyle/>
          <a:p>
            <a:pPr marL="0" indent="0" algn="ctr">
              <a:buNone/>
            </a:pPr>
            <a:r>
              <a:rPr lang="en-US" sz="1050" b="1">
                <a:solidFill>
                  <a:srgbClr val="FFFFFF"/>
                </a:solidFill>
                <a:latin typeface="Aptos"/>
              </a:rPr>
              <a:t>4</a:t>
            </a:r>
            <a:endParaRPr lang="en-US" sz="840" dirty="0"/>
          </a:p>
        </p:txBody>
      </p:sp>
      <p:pic>
        <p:nvPicPr>
          <p:cNvPr id="32"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74152" y="2633472"/>
            <a:ext cx="841248" cy="841248"/>
          </a:xfrm>
          <a:prstGeom prst="rect">
            <a:avLst/>
          </a:prstGeom>
        </p:spPr>
      </p:pic>
      <p:sp>
        <p:nvSpPr>
          <p:cNvPr id="33" name="Text 26"/>
          <p:cNvSpPr/>
          <p:nvPr/>
        </p:nvSpPr>
        <p:spPr>
          <a:xfrm>
            <a:off x="7690104" y="3685032"/>
            <a:ext cx="1600200" cy="320040"/>
          </a:xfrm>
          <a:prstGeom prst="rect">
            <a:avLst/>
          </a:prstGeom>
          <a:noFill/>
          <a:ln/>
        </p:spPr>
        <p:txBody>
          <a:bodyPr wrap="square" lIns="0" tIns="0" rIns="0" bIns="0" rtlCol="0" anchor="ctr">
            <a:normAutofit/>
          </a:bodyPr>
          <a:lstStyle/>
          <a:p>
            <a:pPr marL="0" indent="0" algn="ctr">
              <a:buNone/>
            </a:pPr>
            <a:r>
              <a:rPr lang="en-US" sz="1350" b="1" dirty="0">
                <a:solidFill>
                  <a:srgbClr val="1F2A2E"/>
                </a:solidFill>
              </a:rPr>
              <a:t>Stoffen in huis</a:t>
            </a:r>
            <a:endParaRPr lang="en-US" sz="1350" dirty="0"/>
          </a:p>
        </p:txBody>
      </p:sp>
      <p:sp>
        <p:nvSpPr>
          <p:cNvPr id="34" name="Text 27"/>
          <p:cNvSpPr/>
          <p:nvPr/>
        </p:nvSpPr>
        <p:spPr>
          <a:xfrm>
            <a:off x="7690104" y="4160520"/>
            <a:ext cx="1600200" cy="914400"/>
          </a:xfrm>
          <a:prstGeom prst="rect">
            <a:avLst/>
          </a:prstGeom>
          <a:noFill/>
          <a:ln/>
        </p:spPr>
        <p:txBody>
          <a:bodyPr wrap="square" lIns="254" tIns="254" rIns="254" bIns="254" rtlCol="0" anchor="ctr">
            <a:normAutofit/>
          </a:bodyPr>
          <a:lstStyle/>
          <a:p>
            <a:pPr marL="0" indent="0" algn="ctr">
              <a:buNone/>
            </a:pPr>
            <a:r>
              <a:rPr lang="en-US" sz="1150">
                <a:solidFill>
                  <a:srgbClr val="626E73"/>
                </a:solidFill>
                <a:latin typeface="Aptos"/>
              </a:rPr>
              <a:t>Zuinig met geurproducten en veilig omgaan met middelen</a:t>
            </a:r>
            <a:endParaRPr lang="en-US" sz="980" dirty="0"/>
          </a:p>
        </p:txBody>
      </p:sp>
      <p:sp>
        <p:nvSpPr>
          <p:cNvPr id="29" name="Shape 23"/>
          <p:cNvSpPr/>
          <p:nvPr/>
        </p:nvSpPr>
        <p:spPr>
          <a:xfrm>
            <a:off x="9811512" y="1554480"/>
            <a:ext cx="1965960" cy="3977640"/>
          </a:xfrm>
          <a:prstGeom prst="roundRect">
            <a:avLst>
              <a:gd name="adj" fmla="val 8372"/>
            </a:avLst>
          </a:prstGeom>
          <a:solidFill>
            <a:srgbClr val="FFFFFF"/>
          </a:solidFill>
          <a:ln w="12700">
            <a:solidFill>
              <a:srgbClr val="D7E6E8"/>
            </a:solidFill>
            <a:prstDash val="solid"/>
          </a:ln>
          <a:effectLst>
            <a:outerShdw blurRad="15240" dist="12700" dir="2700000" algn="bl" rotWithShape="0">
              <a:srgbClr val="000000">
                <a:alpha val="12000"/>
              </a:srgbClr>
            </a:outerShdw>
          </a:effectLst>
        </p:spPr>
        <p:txBody>
          <a:bodyPr/>
          <a:lstStyle/>
          <a:p>
            <a:endParaRPr lang="nl-NL"/>
          </a:p>
        </p:txBody>
      </p:sp>
      <p:sp>
        <p:nvSpPr>
          <p:cNvPr id="30" name="Shape 24"/>
          <p:cNvSpPr/>
          <p:nvPr/>
        </p:nvSpPr>
        <p:spPr>
          <a:xfrm>
            <a:off x="10488168" y="1783080"/>
            <a:ext cx="612648" cy="612648"/>
          </a:xfrm>
          <a:prstGeom prst="ellipse">
            <a:avLst/>
          </a:prstGeom>
          <a:solidFill>
            <a:srgbClr val="4C8A1A"/>
          </a:solidFill>
          <a:ln w="12700">
            <a:solidFill>
              <a:srgbClr val="4C8A1A"/>
            </a:solidFill>
            <a:prstDash val="solid"/>
          </a:ln>
        </p:spPr>
        <p:txBody>
          <a:bodyPr/>
          <a:lstStyle/>
          <a:p>
            <a:endParaRPr lang="nl-NL"/>
          </a:p>
        </p:txBody>
      </p:sp>
      <p:sp>
        <p:nvSpPr>
          <p:cNvPr id="31" name="Text 25"/>
          <p:cNvSpPr/>
          <p:nvPr/>
        </p:nvSpPr>
        <p:spPr>
          <a:xfrm>
            <a:off x="10488168" y="1956816"/>
            <a:ext cx="612648" cy="128016"/>
          </a:xfrm>
          <a:prstGeom prst="rect">
            <a:avLst/>
          </a:prstGeom>
          <a:noFill/>
          <a:ln/>
        </p:spPr>
        <p:txBody>
          <a:bodyPr wrap="square" lIns="0" tIns="0" rIns="0" bIns="0" rtlCol="0" anchor="ctr"/>
          <a:lstStyle/>
          <a:p>
            <a:pPr marL="0" indent="0" algn="ctr">
              <a:buNone/>
            </a:pPr>
            <a:r>
              <a:rPr lang="en-US" sz="1050" b="1">
                <a:solidFill>
                  <a:srgbClr val="FFFFFF"/>
                </a:solidFill>
                <a:latin typeface="Aptos"/>
              </a:rPr>
              <a:t>5</a:t>
            </a:r>
            <a:endParaRPr lang="en-US" sz="840" dirty="0"/>
          </a:p>
        </p:txBody>
      </p:sp>
      <p:pic>
        <p:nvPicPr>
          <p:cNvPr id="26" name="Image 3"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78440" y="2633472"/>
            <a:ext cx="841248" cy="841248"/>
          </a:xfrm>
          <a:prstGeom prst="rect">
            <a:avLst/>
          </a:prstGeom>
        </p:spPr>
      </p:pic>
      <p:sp>
        <p:nvSpPr>
          <p:cNvPr id="27" name="Text 21"/>
          <p:cNvSpPr/>
          <p:nvPr/>
        </p:nvSpPr>
        <p:spPr>
          <a:xfrm>
            <a:off x="9994392" y="3685032"/>
            <a:ext cx="1600200" cy="320040"/>
          </a:xfrm>
          <a:prstGeom prst="rect">
            <a:avLst/>
          </a:prstGeom>
          <a:noFill/>
          <a:ln/>
        </p:spPr>
        <p:txBody>
          <a:bodyPr wrap="square" lIns="0" tIns="0" rIns="0" bIns="0" rtlCol="0" anchor="ctr">
            <a:normAutofit/>
          </a:bodyPr>
          <a:lstStyle/>
          <a:p>
            <a:pPr marL="0" indent="0" algn="ctr">
              <a:buNone/>
            </a:pPr>
            <a:r>
              <a:rPr lang="en-US" sz="1350" b="1" dirty="0">
                <a:solidFill>
                  <a:srgbClr val="1F2A2E"/>
                </a:solidFill>
              </a:rPr>
              <a:t>Rust en slaap</a:t>
            </a:r>
            <a:endParaRPr lang="en-US" sz="1350" dirty="0"/>
          </a:p>
        </p:txBody>
      </p:sp>
      <p:sp>
        <p:nvSpPr>
          <p:cNvPr id="28" name="Text 22"/>
          <p:cNvSpPr/>
          <p:nvPr/>
        </p:nvSpPr>
        <p:spPr>
          <a:xfrm>
            <a:off x="9994392" y="4160520"/>
            <a:ext cx="1600200" cy="914400"/>
          </a:xfrm>
          <a:prstGeom prst="rect">
            <a:avLst/>
          </a:prstGeom>
          <a:noFill/>
          <a:ln/>
        </p:spPr>
        <p:txBody>
          <a:bodyPr wrap="square" lIns="254" tIns="254" rIns="254" bIns="254" rtlCol="0" anchor="ctr">
            <a:normAutofit/>
          </a:bodyPr>
          <a:lstStyle/>
          <a:p>
            <a:pPr marL="0" indent="0" algn="ctr">
              <a:buNone/>
            </a:pPr>
            <a:r>
              <a:rPr lang="en-US" sz="1150">
                <a:solidFill>
                  <a:srgbClr val="626E73"/>
                </a:solidFill>
                <a:latin typeface="Aptos"/>
              </a:rPr>
              <a:t>Slaapkamer koel, donker en rustig houden</a:t>
            </a:r>
            <a:endParaRPr lang="en-US" sz="980" dirty="0"/>
          </a:p>
        </p:txBody>
      </p:sp>
      <p:sp>
        <p:nvSpPr>
          <p:cNvPr id="35" name="Shape 28"/>
          <p:cNvSpPr/>
          <p:nvPr/>
        </p:nvSpPr>
        <p:spPr>
          <a:xfrm>
            <a:off x="548640" y="6419088"/>
            <a:ext cx="11064240" cy="1"/>
          </a:xfrm>
          <a:prstGeom prst="line">
            <a:avLst/>
          </a:prstGeom>
          <a:noFill/>
          <a:ln w="12700">
            <a:solidFill>
              <a:srgbClr val="D7E6E8"/>
            </a:solidFill>
            <a:prstDash val="solid"/>
          </a:ln>
        </p:spPr>
        <p:txBody>
          <a:bodyPr/>
          <a:lstStyle/>
          <a:p>
            <a:endParaRPr lang="nl-NL"/>
          </a:p>
        </p:txBody>
      </p:sp>
      <p:sp>
        <p:nvSpPr>
          <p:cNvPr id="36" name="Text 29"/>
          <p:cNvSpPr/>
          <p:nvPr/>
        </p:nvSpPr>
        <p:spPr>
          <a:xfrm>
            <a:off x="548640" y="6473952"/>
            <a:ext cx="5303520" cy="228600"/>
          </a:xfrm>
          <a:prstGeom prst="rect">
            <a:avLst/>
          </a:prstGeom>
          <a:noFill/>
          <a:ln/>
        </p:spPr>
        <p:txBody>
          <a:bodyPr wrap="square" lIns="0" tIns="0" rIns="0" bIns="0" rtlCol="0" anchor="ctr"/>
          <a:lstStyle/>
          <a:p>
            <a:pPr marL="0" indent="0">
              <a:buNone/>
            </a:pPr>
            <a:r>
              <a:rPr lang="en-US" sz="830" dirty="0">
                <a:solidFill>
                  <a:srgbClr val="626E73"/>
                </a:solidFill>
              </a:rPr>
              <a:t>Team Milieu &amp; Gezondheid GGD Zeeland</a:t>
            </a:r>
            <a:endParaRPr lang="en-US" sz="830" dirty="0"/>
          </a:p>
        </p:txBody>
      </p:sp>
      <p:sp>
        <p:nvSpPr>
          <p:cNvPr id="37" name="Text 30"/>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10/17</a:t>
            </a:r>
          </a:p>
        </p:txBody>
      </p:sp>
      <p:pic>
        <p:nvPicPr>
          <p:cNvPr id="38" name="GGD Zeeland logo" descr="Logo GGD Zeeland"/>
          <p:cNvPicPr>
            <a:picLocks noChangeAspect="1"/>
          </p:cNvPicPr>
          <p:nvPr/>
        </p:nvPicPr>
        <p:blipFill>
          <a:blip r:embed="rId8"/>
          <a:stretch>
            <a:fillRect/>
          </a:stretch>
        </p:blipFill>
        <p:spPr>
          <a:xfrm>
            <a:off x="10689336" y="557784"/>
            <a:ext cx="941832" cy="56865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nl-NL"/>
          </a:p>
        </p:txBody>
      </p:sp>
      <p:sp>
        <p:nvSpPr>
          <p:cNvPr id="3" name="Text 1"/>
          <p:cNvSpPr/>
          <p:nvPr/>
        </p:nvSpPr>
        <p:spPr>
          <a:xfrm>
            <a:off x="594360" y="137160"/>
            <a:ext cx="3200400" cy="201168"/>
          </a:xfrm>
          <a:prstGeom prst="rect">
            <a:avLst/>
          </a:prstGeom>
          <a:noFill/>
          <a:ln/>
        </p:spPr>
        <p:txBody>
          <a:bodyPr wrap="square" lIns="0" tIns="0" rIns="0" bIns="0" rtlCol="0" anchor="ctr"/>
          <a:lstStyle/>
          <a:p>
            <a:pPr marL="0" indent="0">
              <a:buNone/>
            </a:pPr>
            <a:r>
              <a:rPr lang="en-US" sz="1250" b="1">
                <a:solidFill>
                  <a:srgbClr val="FFFFFF"/>
                </a:solidFill>
                <a:latin typeface="Aptos"/>
              </a:rPr>
              <a:t>Wat kan iemand zelf doen?</a:t>
            </a:r>
            <a:endParaRPr lang="en-US" sz="850" dirty="0"/>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dirty="0">
                <a:solidFill>
                  <a:srgbClr val="1F2A2E"/>
                </a:solidFill>
              </a:rPr>
              <a:t>Thema 1: frisse lucht</a:t>
            </a:r>
            <a:endParaRPr lang="en-US" sz="28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7240" y="1417320"/>
            <a:ext cx="1417320" cy="1417320"/>
          </a:xfrm>
          <a:prstGeom prst="rect">
            <a:avLst/>
          </a:prstGeom>
        </p:spPr>
      </p:pic>
      <p:sp>
        <p:nvSpPr>
          <p:cNvPr id="6" name="Text 3"/>
          <p:cNvSpPr/>
          <p:nvPr/>
        </p:nvSpPr>
        <p:spPr>
          <a:xfrm>
            <a:off x="2423160" y="1463040"/>
            <a:ext cx="5394960" cy="347472"/>
          </a:xfrm>
          <a:prstGeom prst="rect">
            <a:avLst/>
          </a:prstGeom>
          <a:noFill/>
          <a:ln/>
        </p:spPr>
        <p:txBody>
          <a:bodyPr wrap="square" lIns="0" tIns="0" rIns="0" bIns="0" rtlCol="0" anchor="ctr"/>
          <a:lstStyle/>
          <a:p>
            <a:pPr marL="0" indent="0">
              <a:buNone/>
            </a:pPr>
            <a:r>
              <a:rPr lang="en-US" sz="2200" b="1" dirty="0">
                <a:solidFill>
                  <a:srgbClr val="1F2A2E"/>
                </a:solidFill>
              </a:rPr>
              <a:t>Goed ventileren is continu verversen</a:t>
            </a:r>
            <a:endParaRPr lang="en-US" sz="2200" dirty="0"/>
          </a:p>
        </p:txBody>
      </p:sp>
      <p:sp>
        <p:nvSpPr>
          <p:cNvPr id="7" name="Text 4"/>
          <p:cNvSpPr/>
          <p:nvPr/>
        </p:nvSpPr>
        <p:spPr>
          <a:xfrm>
            <a:off x="2423160" y="1965960"/>
            <a:ext cx="5349240" cy="914400"/>
          </a:xfrm>
          <a:prstGeom prst="rect">
            <a:avLst/>
          </a:prstGeom>
          <a:noFill/>
          <a:ln/>
        </p:spPr>
        <p:txBody>
          <a:bodyPr wrap="square" lIns="254" tIns="254" rIns="254" bIns="254" rtlCol="0" anchor="ctr">
            <a:normAutofit/>
          </a:bodyPr>
          <a:lstStyle/>
          <a:p>
            <a:pPr marL="0" indent="0">
              <a:buNone/>
            </a:pPr>
            <a:r>
              <a:rPr lang="en-US" sz="1420" dirty="0">
                <a:solidFill>
                  <a:srgbClr val="626E73"/>
                </a:solidFill>
              </a:rPr>
              <a:t>Af en toe een raam open is niet genoeg. Ventileren is 24 uur per dag frisse lucht binnenlaten via roosters of een raam op een kier. Luchten is kort doorwaaien.</a:t>
            </a:r>
            <a:endParaRPr lang="en-US" sz="1420" dirty="0"/>
          </a:p>
        </p:txBody>
      </p:sp>
      <p:sp>
        <p:nvSpPr>
          <p:cNvPr id="8" name="Shape 5"/>
          <p:cNvSpPr/>
          <p:nvPr/>
        </p:nvSpPr>
        <p:spPr>
          <a:xfrm>
            <a:off x="2450592" y="3246120"/>
            <a:ext cx="256032" cy="256032"/>
          </a:xfrm>
          <a:prstGeom prst="ellipse">
            <a:avLst/>
          </a:prstGeom>
          <a:solidFill>
            <a:srgbClr val="78BE20"/>
          </a:solidFill>
          <a:ln w="12700">
            <a:solidFill>
              <a:srgbClr val="78BE20"/>
            </a:solidFill>
            <a:prstDash val="solid"/>
          </a:ln>
        </p:spPr>
        <p:txBody>
          <a:bodyPr/>
          <a:lstStyle/>
          <a:p>
            <a:endParaRPr lang="nl-NL"/>
          </a:p>
        </p:txBody>
      </p:sp>
      <p:sp>
        <p:nvSpPr>
          <p:cNvPr id="9" name="Text 6"/>
          <p:cNvSpPr/>
          <p:nvPr/>
        </p:nvSpPr>
        <p:spPr>
          <a:xfrm>
            <a:off x="2834640" y="3236976"/>
            <a:ext cx="4846320" cy="283464"/>
          </a:xfrm>
          <a:prstGeom prst="rect">
            <a:avLst/>
          </a:prstGeom>
          <a:noFill/>
          <a:ln/>
        </p:spPr>
        <p:txBody>
          <a:bodyPr wrap="square" lIns="0" tIns="0" rIns="0" bIns="0" rtlCol="0" anchor="ctr"/>
          <a:lstStyle/>
          <a:p>
            <a:pPr marL="0" indent="0">
              <a:buNone/>
            </a:pPr>
            <a:r>
              <a:rPr lang="en-US" sz="1430" dirty="0">
                <a:solidFill>
                  <a:srgbClr val="1F2A2E"/>
                </a:solidFill>
              </a:rPr>
              <a:t>Roosters 24 uur per dag open</a:t>
            </a:r>
            <a:endParaRPr lang="en-US" sz="1430" dirty="0"/>
          </a:p>
        </p:txBody>
      </p:sp>
      <p:sp>
        <p:nvSpPr>
          <p:cNvPr id="10" name="Shape 7"/>
          <p:cNvSpPr/>
          <p:nvPr/>
        </p:nvSpPr>
        <p:spPr>
          <a:xfrm>
            <a:off x="2450592" y="3822192"/>
            <a:ext cx="256032" cy="256032"/>
          </a:xfrm>
          <a:prstGeom prst="ellipse">
            <a:avLst/>
          </a:prstGeom>
          <a:solidFill>
            <a:srgbClr val="78BE20"/>
          </a:solidFill>
          <a:ln w="12700">
            <a:solidFill>
              <a:srgbClr val="78BE20"/>
            </a:solidFill>
            <a:prstDash val="solid"/>
          </a:ln>
        </p:spPr>
        <p:txBody>
          <a:bodyPr/>
          <a:lstStyle/>
          <a:p>
            <a:endParaRPr lang="nl-NL"/>
          </a:p>
        </p:txBody>
      </p:sp>
      <p:sp>
        <p:nvSpPr>
          <p:cNvPr id="11" name="Text 8"/>
          <p:cNvSpPr/>
          <p:nvPr/>
        </p:nvSpPr>
        <p:spPr>
          <a:xfrm>
            <a:off x="2834640" y="3813048"/>
            <a:ext cx="4846320" cy="283464"/>
          </a:xfrm>
          <a:prstGeom prst="rect">
            <a:avLst/>
          </a:prstGeom>
          <a:noFill/>
          <a:ln/>
        </p:spPr>
        <p:txBody>
          <a:bodyPr wrap="square" lIns="0" tIns="0" rIns="0" bIns="0" rtlCol="0" anchor="ctr"/>
          <a:lstStyle/>
          <a:p>
            <a:pPr marL="0" indent="0">
              <a:buNone/>
            </a:pPr>
            <a:r>
              <a:rPr lang="en-US" sz="1430" dirty="0">
                <a:solidFill>
                  <a:srgbClr val="1F2A2E"/>
                </a:solidFill>
              </a:rPr>
              <a:t>Dagelijks kort luchten</a:t>
            </a:r>
            <a:endParaRPr lang="en-US" sz="1430" dirty="0"/>
          </a:p>
        </p:txBody>
      </p:sp>
      <p:sp>
        <p:nvSpPr>
          <p:cNvPr id="12" name="Shape 9"/>
          <p:cNvSpPr/>
          <p:nvPr/>
        </p:nvSpPr>
        <p:spPr>
          <a:xfrm>
            <a:off x="2450592" y="4398264"/>
            <a:ext cx="256032" cy="256032"/>
          </a:xfrm>
          <a:prstGeom prst="ellipse">
            <a:avLst/>
          </a:prstGeom>
          <a:solidFill>
            <a:srgbClr val="78BE20"/>
          </a:solidFill>
          <a:ln w="12700">
            <a:solidFill>
              <a:srgbClr val="78BE20"/>
            </a:solidFill>
            <a:prstDash val="solid"/>
          </a:ln>
        </p:spPr>
        <p:txBody>
          <a:bodyPr/>
          <a:lstStyle/>
          <a:p>
            <a:endParaRPr lang="nl-NL"/>
          </a:p>
        </p:txBody>
      </p:sp>
      <p:sp>
        <p:nvSpPr>
          <p:cNvPr id="13" name="Text 10"/>
          <p:cNvSpPr/>
          <p:nvPr/>
        </p:nvSpPr>
        <p:spPr>
          <a:xfrm>
            <a:off x="2834640" y="4389120"/>
            <a:ext cx="4846320" cy="283464"/>
          </a:xfrm>
          <a:prstGeom prst="rect">
            <a:avLst/>
          </a:prstGeom>
          <a:noFill/>
          <a:ln/>
        </p:spPr>
        <p:txBody>
          <a:bodyPr wrap="square" lIns="0" tIns="0" rIns="0" bIns="0" rtlCol="0" anchor="ctr"/>
          <a:lstStyle/>
          <a:p>
            <a:pPr marL="0" indent="0">
              <a:buNone/>
            </a:pPr>
            <a:r>
              <a:rPr lang="en-US" sz="1430" dirty="0">
                <a:solidFill>
                  <a:srgbClr val="1F2A2E"/>
                </a:solidFill>
              </a:rPr>
              <a:t>Afzuiging hoog bij koken en douchen</a:t>
            </a:r>
            <a:endParaRPr lang="en-US" sz="1430" dirty="0"/>
          </a:p>
        </p:txBody>
      </p:sp>
      <p:sp>
        <p:nvSpPr>
          <p:cNvPr id="14" name="Shape 11"/>
          <p:cNvSpPr/>
          <p:nvPr/>
        </p:nvSpPr>
        <p:spPr>
          <a:xfrm>
            <a:off x="2450592" y="4974336"/>
            <a:ext cx="256032" cy="256032"/>
          </a:xfrm>
          <a:prstGeom prst="ellipse">
            <a:avLst/>
          </a:prstGeom>
          <a:solidFill>
            <a:srgbClr val="78BE20"/>
          </a:solidFill>
          <a:ln w="12700">
            <a:solidFill>
              <a:srgbClr val="78BE20"/>
            </a:solidFill>
            <a:prstDash val="solid"/>
          </a:ln>
        </p:spPr>
        <p:txBody>
          <a:bodyPr/>
          <a:lstStyle/>
          <a:p>
            <a:endParaRPr lang="nl-NL"/>
          </a:p>
        </p:txBody>
      </p:sp>
      <p:sp>
        <p:nvSpPr>
          <p:cNvPr id="15" name="Text 12"/>
          <p:cNvSpPr/>
          <p:nvPr/>
        </p:nvSpPr>
        <p:spPr>
          <a:xfrm>
            <a:off x="2834640" y="4965192"/>
            <a:ext cx="4846320" cy="283464"/>
          </a:xfrm>
          <a:prstGeom prst="rect">
            <a:avLst/>
          </a:prstGeom>
          <a:noFill/>
          <a:ln/>
        </p:spPr>
        <p:txBody>
          <a:bodyPr wrap="square" lIns="0" tIns="0" rIns="0" bIns="0" rtlCol="0" anchor="ctr"/>
          <a:lstStyle/>
          <a:p>
            <a:pPr marL="0" indent="0">
              <a:buNone/>
            </a:pPr>
            <a:r>
              <a:rPr lang="en-US" sz="1430" dirty="0">
                <a:solidFill>
                  <a:srgbClr val="1F2A2E"/>
                </a:solidFill>
              </a:rPr>
              <a:t>Ventilatie meenemen bij isolatie of verbouwing</a:t>
            </a:r>
            <a:endParaRPr lang="en-US" sz="1430" dirty="0"/>
          </a:p>
        </p:txBody>
      </p:sp>
      <p:sp>
        <p:nvSpPr>
          <p:cNvPr id="16" name="Shape 13"/>
          <p:cNvSpPr/>
          <p:nvPr/>
        </p:nvSpPr>
        <p:spPr>
          <a:xfrm>
            <a:off x="8366760" y="1417320"/>
            <a:ext cx="2971800" cy="4526280"/>
          </a:xfrm>
          <a:prstGeom prst="roundRect">
            <a:avLst>
              <a:gd name="adj" fmla="val 5538"/>
            </a:avLst>
          </a:prstGeom>
          <a:solidFill>
            <a:srgbClr val="E4F3F5"/>
          </a:solidFill>
          <a:ln w="12700">
            <a:solidFill>
              <a:srgbClr val="D7E6E8"/>
            </a:solidFill>
            <a:prstDash val="solid"/>
          </a:ln>
        </p:spPr>
        <p:txBody>
          <a:bodyPr/>
          <a:lstStyle/>
          <a:p>
            <a:endParaRPr lang="nl-NL"/>
          </a:p>
        </p:txBody>
      </p:sp>
      <p:sp>
        <p:nvSpPr>
          <p:cNvPr id="17" name="Text 14"/>
          <p:cNvSpPr/>
          <p:nvPr/>
        </p:nvSpPr>
        <p:spPr>
          <a:xfrm>
            <a:off x="8641080" y="1783080"/>
            <a:ext cx="2423160" cy="274320"/>
          </a:xfrm>
          <a:prstGeom prst="rect">
            <a:avLst/>
          </a:prstGeom>
          <a:noFill/>
          <a:ln/>
        </p:spPr>
        <p:txBody>
          <a:bodyPr wrap="square" lIns="0" tIns="0" rIns="0" bIns="0" rtlCol="0" anchor="ctr"/>
          <a:lstStyle/>
          <a:p>
            <a:pPr marL="0" indent="0" algn="ctr">
              <a:buNone/>
            </a:pPr>
            <a:r>
              <a:rPr lang="en-US" sz="1600" b="1" dirty="0">
                <a:solidFill>
                  <a:srgbClr val="005B66"/>
                </a:solidFill>
              </a:rPr>
              <a:t>Gespreksvraag</a:t>
            </a:r>
            <a:endParaRPr lang="en-US" sz="1600" dirty="0"/>
          </a:p>
        </p:txBody>
      </p:sp>
      <p:sp>
        <p:nvSpPr>
          <p:cNvPr id="18" name="Text 15"/>
          <p:cNvSpPr/>
          <p:nvPr/>
        </p:nvSpPr>
        <p:spPr>
          <a:xfrm>
            <a:off x="8641080" y="2395728"/>
            <a:ext cx="2423160" cy="914400"/>
          </a:xfrm>
          <a:prstGeom prst="rect">
            <a:avLst/>
          </a:prstGeom>
          <a:noFill/>
          <a:ln/>
        </p:spPr>
        <p:txBody>
          <a:bodyPr wrap="square" lIns="254" tIns="254" rIns="254" bIns="254" rtlCol="0" anchor="ctr">
            <a:normAutofit/>
          </a:bodyPr>
          <a:lstStyle/>
          <a:p>
            <a:pPr marL="0" indent="0" algn="ctr">
              <a:buNone/>
            </a:pPr>
            <a:r>
              <a:rPr lang="en-US" sz="1800" b="1" dirty="0">
                <a:solidFill>
                  <a:srgbClr val="1F2A2E"/>
                </a:solidFill>
              </a:rPr>
              <a:t>“Hoe zorgt u overdag en ’s nachts voor frisse lucht in huis?”</a:t>
            </a:r>
            <a:endParaRPr lang="en-US" sz="1800" dirty="0"/>
          </a:p>
        </p:txBody>
      </p:sp>
      <p:sp>
        <p:nvSpPr>
          <p:cNvPr id="19" name="Text 16"/>
          <p:cNvSpPr/>
          <p:nvPr/>
        </p:nvSpPr>
        <p:spPr>
          <a:xfrm>
            <a:off x="8641080" y="4069080"/>
            <a:ext cx="2423160" cy="713232"/>
          </a:xfrm>
          <a:prstGeom prst="rect">
            <a:avLst/>
          </a:prstGeom>
          <a:noFill/>
          <a:ln/>
        </p:spPr>
        <p:txBody>
          <a:bodyPr wrap="square" lIns="254" tIns="254" rIns="254" bIns="254" rtlCol="0" anchor="ctr">
            <a:normAutofit/>
          </a:bodyPr>
          <a:lstStyle/>
          <a:p>
            <a:pPr marL="0" indent="0" algn="ctr">
              <a:buNone/>
            </a:pPr>
            <a:r>
              <a:rPr lang="en-US" sz="1250" dirty="0">
                <a:solidFill>
                  <a:srgbClr val="626E73"/>
                </a:solidFill>
              </a:rPr>
              <a:t>Luister naar: </a:t>
            </a:r>
          </a:p>
          <a:p>
            <a:pPr marL="0" indent="0" algn="ctr">
              <a:buNone/>
            </a:pPr>
            <a:r>
              <a:rPr lang="en-US" sz="1250" dirty="0" err="1">
                <a:solidFill>
                  <a:srgbClr val="626E73"/>
                </a:solidFill>
              </a:rPr>
              <a:t>tocht</a:t>
            </a:r>
            <a:r>
              <a:rPr lang="en-US" sz="1250" dirty="0">
                <a:solidFill>
                  <a:srgbClr val="626E73"/>
                </a:solidFill>
              </a:rPr>
              <a:t>, veiligheid, geluid, energiekosten en schaamte.</a:t>
            </a:r>
            <a:endParaRPr lang="en-US" sz="1250" dirty="0"/>
          </a:p>
        </p:txBody>
      </p:sp>
      <p:sp>
        <p:nvSpPr>
          <p:cNvPr id="20" name="Shape 17"/>
          <p:cNvSpPr/>
          <p:nvPr/>
        </p:nvSpPr>
        <p:spPr>
          <a:xfrm>
            <a:off x="548640" y="6419088"/>
            <a:ext cx="11064240" cy="1"/>
          </a:xfrm>
          <a:prstGeom prst="line">
            <a:avLst/>
          </a:prstGeom>
          <a:noFill/>
          <a:ln w="12700">
            <a:solidFill>
              <a:srgbClr val="D7E6E8"/>
            </a:solidFill>
            <a:prstDash val="solid"/>
          </a:ln>
        </p:spPr>
        <p:txBody>
          <a:bodyPr/>
          <a:lstStyle/>
          <a:p>
            <a:endParaRPr lang="nl-NL"/>
          </a:p>
        </p:txBody>
      </p:sp>
      <p:sp>
        <p:nvSpPr>
          <p:cNvPr id="21" name="Text 18"/>
          <p:cNvSpPr/>
          <p:nvPr/>
        </p:nvSpPr>
        <p:spPr>
          <a:xfrm>
            <a:off x="548640" y="6473952"/>
            <a:ext cx="5303520" cy="228600"/>
          </a:xfrm>
          <a:prstGeom prst="rect">
            <a:avLst/>
          </a:prstGeom>
          <a:noFill/>
          <a:ln/>
        </p:spPr>
        <p:txBody>
          <a:bodyPr wrap="square" lIns="0" tIns="0" rIns="0" bIns="0" rtlCol="0" anchor="ctr"/>
          <a:lstStyle/>
          <a:p>
            <a:pPr marL="0" indent="0">
              <a:buNone/>
            </a:pPr>
            <a:r>
              <a:rPr lang="en-US" sz="830" dirty="0">
                <a:solidFill>
                  <a:srgbClr val="626E73"/>
                </a:solidFill>
              </a:rPr>
              <a:t>Team Milieu &amp; Gezondheid GGD Zeeland</a:t>
            </a:r>
            <a:endParaRPr lang="en-US" sz="830" dirty="0"/>
          </a:p>
        </p:txBody>
      </p:sp>
      <p:sp>
        <p:nvSpPr>
          <p:cNvPr id="22" name="Text 19"/>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11/17</a:t>
            </a:r>
          </a:p>
        </p:txBody>
      </p:sp>
      <p:pic>
        <p:nvPicPr>
          <p:cNvPr id="23" name="GGD Zeeland logo" descr="Logo GGD Zeeland"/>
          <p:cNvPicPr>
            <a:picLocks noChangeAspect="1"/>
          </p:cNvPicPr>
          <p:nvPr/>
        </p:nvPicPr>
        <p:blipFill>
          <a:blip r:embed="rId4"/>
          <a:stretch>
            <a:fillRect/>
          </a:stretch>
        </p:blipFill>
        <p:spPr>
          <a:xfrm>
            <a:off x="10689336" y="557784"/>
            <a:ext cx="941832" cy="56865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bg>
      <p:bgPr>
        <a:solidFill>
          <a:srgbClr val="F6F2E9"/>
        </a:solidFill>
        <a:effectLst/>
      </p:bgPr>
    </p:bg>
    <p:spTree>
      <p:nvGrpSpPr>
        <p:cNvPr id="1" name=""/>
        <p:cNvGrpSpPr/>
        <p:nvPr/>
      </p:nvGrpSpPr>
      <p:grpSpPr>
        <a:xfrm>
          <a:off x="0" y="0"/>
          <a:ext cx="1" cy="1"/>
          <a:chOff x="0" y="0"/>
          <a:chExt cx="1" cy="1"/>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nl-NL"/>
          </a:p>
        </p:txBody>
      </p:sp>
      <p:sp>
        <p:nvSpPr>
          <p:cNvPr id="3" name="Text 1"/>
          <p:cNvSpPr/>
          <p:nvPr/>
        </p:nvSpPr>
        <p:spPr>
          <a:xfrm>
            <a:off x="594360" y="137160"/>
            <a:ext cx="3200400" cy="201168"/>
          </a:xfrm>
          <a:prstGeom prst="rect">
            <a:avLst/>
          </a:prstGeom>
          <a:noFill/>
          <a:ln/>
        </p:spPr>
        <p:txBody>
          <a:bodyPr wrap="square" lIns="0" tIns="0" rIns="0" bIns="0" rtlCol="0" anchor="ctr"/>
          <a:lstStyle/>
          <a:p>
            <a:pPr marL="0" indent="0">
              <a:buNone/>
            </a:pPr>
            <a:r>
              <a:rPr lang="en-US" sz="1250" b="1">
                <a:solidFill>
                  <a:srgbClr val="FFFFFF"/>
                </a:solidFill>
                <a:latin typeface="Aptos"/>
              </a:rPr>
              <a:t>De vier V’s</a:t>
            </a:r>
            <a:endParaRPr lang="en-US" sz="850" dirty="0"/>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dirty="0">
                <a:solidFill>
                  <a:srgbClr val="1F2A2E"/>
                </a:solidFill>
              </a:rPr>
              <a:t>Thema 2: vocht en schimmel</a:t>
            </a:r>
            <a:endParaRPr lang="en-US" sz="2800" dirty="0"/>
          </a:p>
        </p:txBody>
      </p:sp>
      <p:sp>
        <p:nvSpPr>
          <p:cNvPr id="5" name="Shape 3"/>
          <p:cNvSpPr/>
          <p:nvPr/>
        </p:nvSpPr>
        <p:spPr>
          <a:xfrm>
            <a:off x="777240" y="1417320"/>
            <a:ext cx="5074920" cy="1417320"/>
          </a:xfrm>
          <a:prstGeom prst="roundRect">
            <a:avLst>
              <a:gd name="adj" fmla="val 10968"/>
            </a:avLst>
          </a:prstGeom>
          <a:solidFill>
            <a:srgbClr val="FFFFFF"/>
          </a:solidFill>
          <a:ln w="12700">
            <a:solidFill>
              <a:srgbClr val="E3DCCF"/>
            </a:solidFill>
            <a:prstDash val="solid"/>
          </a:ln>
          <a:effectLst>
            <a:outerShdw blurRad="13970" dist="12700" dir="2700000" algn="bl" rotWithShape="0">
              <a:srgbClr val="000000">
                <a:alpha val="10000"/>
              </a:srgbClr>
            </a:outerShdw>
          </a:effectLst>
        </p:spPr>
        <p:txBody>
          <a:bodyPr/>
          <a:lstStyle/>
          <a:p>
            <a:endParaRPr lang="nl-NL"/>
          </a:p>
        </p:txBody>
      </p:sp>
      <p:sp>
        <p:nvSpPr>
          <p:cNvPr id="6" name="Text 4"/>
          <p:cNvSpPr/>
          <p:nvPr/>
        </p:nvSpPr>
        <p:spPr>
          <a:xfrm>
            <a:off x="1097280" y="1664208"/>
            <a:ext cx="1920240" cy="256032"/>
          </a:xfrm>
          <a:prstGeom prst="rect">
            <a:avLst/>
          </a:prstGeom>
          <a:noFill/>
          <a:ln/>
        </p:spPr>
        <p:txBody>
          <a:bodyPr wrap="square" lIns="0" tIns="0" rIns="0" bIns="0" rtlCol="0" anchor="ctr"/>
          <a:lstStyle/>
          <a:p>
            <a:pPr marL="0" indent="0">
              <a:buNone/>
            </a:pPr>
            <a:r>
              <a:rPr lang="en-US" sz="1700" b="1" dirty="0">
                <a:solidFill>
                  <a:srgbClr val="005B66"/>
                </a:solidFill>
              </a:rPr>
              <a:t>Verwijderen</a:t>
            </a:r>
            <a:endParaRPr lang="en-US" sz="1700" dirty="0"/>
          </a:p>
        </p:txBody>
      </p:sp>
      <p:sp>
        <p:nvSpPr>
          <p:cNvPr id="7" name="Text 5"/>
          <p:cNvSpPr/>
          <p:nvPr/>
        </p:nvSpPr>
        <p:spPr>
          <a:xfrm>
            <a:off x="1097280" y="2103120"/>
            <a:ext cx="4434840" cy="457200"/>
          </a:xfrm>
          <a:prstGeom prst="rect">
            <a:avLst/>
          </a:prstGeom>
          <a:noFill/>
          <a:ln/>
        </p:spPr>
        <p:txBody>
          <a:bodyPr wrap="square" lIns="254" tIns="254" rIns="254" bIns="254" rtlCol="0" anchor="ctr">
            <a:normAutofit/>
          </a:bodyPr>
          <a:lstStyle/>
          <a:p>
            <a:pPr marL="0" indent="0">
              <a:buNone/>
            </a:pPr>
            <a:r>
              <a:rPr lang="en-US" sz="1400" dirty="0">
                <a:solidFill>
                  <a:srgbClr val="626E73"/>
                </a:solidFill>
              </a:rPr>
              <a:t>Schimmel direct aanpakken</a:t>
            </a:r>
            <a:endParaRPr lang="en-US" sz="1400" dirty="0"/>
          </a:p>
        </p:txBody>
      </p:sp>
      <p:sp>
        <p:nvSpPr>
          <p:cNvPr id="8" name="Shape 6"/>
          <p:cNvSpPr/>
          <p:nvPr/>
        </p:nvSpPr>
        <p:spPr>
          <a:xfrm>
            <a:off x="6355080" y="1417320"/>
            <a:ext cx="5074920" cy="1417320"/>
          </a:xfrm>
          <a:prstGeom prst="roundRect">
            <a:avLst>
              <a:gd name="adj" fmla="val 10968"/>
            </a:avLst>
          </a:prstGeom>
          <a:solidFill>
            <a:srgbClr val="FFFFFF"/>
          </a:solidFill>
          <a:ln w="12700">
            <a:solidFill>
              <a:srgbClr val="E3DCCF"/>
            </a:solidFill>
            <a:prstDash val="solid"/>
          </a:ln>
          <a:effectLst>
            <a:outerShdw blurRad="13970" dist="12700" dir="2700000" algn="bl" rotWithShape="0">
              <a:srgbClr val="000000">
                <a:alpha val="10000"/>
              </a:srgbClr>
            </a:outerShdw>
          </a:effectLst>
        </p:spPr>
        <p:txBody>
          <a:bodyPr/>
          <a:lstStyle/>
          <a:p>
            <a:endParaRPr lang="nl-NL"/>
          </a:p>
        </p:txBody>
      </p:sp>
      <p:sp>
        <p:nvSpPr>
          <p:cNvPr id="9" name="Text 7"/>
          <p:cNvSpPr/>
          <p:nvPr/>
        </p:nvSpPr>
        <p:spPr>
          <a:xfrm>
            <a:off x="6675120" y="1664208"/>
            <a:ext cx="1920240" cy="256032"/>
          </a:xfrm>
          <a:prstGeom prst="rect">
            <a:avLst/>
          </a:prstGeom>
          <a:noFill/>
          <a:ln/>
        </p:spPr>
        <p:txBody>
          <a:bodyPr wrap="square" lIns="0" tIns="0" rIns="0" bIns="0" rtlCol="0" anchor="ctr"/>
          <a:lstStyle/>
          <a:p>
            <a:pPr marL="0" indent="0">
              <a:buNone/>
            </a:pPr>
            <a:r>
              <a:rPr lang="en-US" sz="1700" b="1" dirty="0">
                <a:solidFill>
                  <a:srgbClr val="4C8A1A"/>
                </a:solidFill>
              </a:rPr>
              <a:t>Vocht beperken</a:t>
            </a:r>
            <a:endParaRPr lang="en-US" sz="1700" dirty="0"/>
          </a:p>
        </p:txBody>
      </p:sp>
      <p:sp>
        <p:nvSpPr>
          <p:cNvPr id="10" name="Text 8"/>
          <p:cNvSpPr/>
          <p:nvPr/>
        </p:nvSpPr>
        <p:spPr>
          <a:xfrm>
            <a:off x="6675120" y="2103120"/>
            <a:ext cx="4434840" cy="457200"/>
          </a:xfrm>
          <a:prstGeom prst="rect">
            <a:avLst/>
          </a:prstGeom>
          <a:noFill/>
          <a:ln/>
        </p:spPr>
        <p:txBody>
          <a:bodyPr wrap="square" lIns="254" tIns="254" rIns="254" bIns="254" rtlCol="0" anchor="ctr">
            <a:normAutofit/>
          </a:bodyPr>
          <a:lstStyle/>
          <a:p>
            <a:r>
              <a:rPr lang="en-US" sz="1400" dirty="0">
                <a:solidFill>
                  <a:srgbClr val="626E73"/>
                </a:solidFill>
              </a:rPr>
              <a:t>Douche </a:t>
            </a:r>
            <a:r>
              <a:rPr lang="en-US" sz="1400" dirty="0" err="1">
                <a:solidFill>
                  <a:srgbClr val="626E73"/>
                </a:solidFill>
              </a:rPr>
              <a:t>kort</a:t>
            </a:r>
            <a:r>
              <a:rPr lang="en-US" sz="1400" dirty="0">
                <a:solidFill>
                  <a:srgbClr val="626E73"/>
                </a:solidFill>
              </a:rPr>
              <a:t>, </a:t>
            </a:r>
            <a:r>
              <a:rPr lang="en-US" sz="1400" dirty="0" err="1">
                <a:solidFill>
                  <a:srgbClr val="626E73"/>
                </a:solidFill>
              </a:rPr>
              <a:t>droog</a:t>
            </a:r>
            <a:r>
              <a:rPr lang="en-US" sz="1400" dirty="0">
                <a:solidFill>
                  <a:srgbClr val="626E73"/>
                </a:solidFill>
              </a:rPr>
              <a:t> was </a:t>
            </a:r>
            <a:r>
              <a:rPr lang="en-US" sz="1400" dirty="0" err="1">
                <a:solidFill>
                  <a:srgbClr val="626E73"/>
                </a:solidFill>
              </a:rPr>
              <a:t>liever</a:t>
            </a:r>
            <a:r>
              <a:rPr lang="en-US" sz="1400" dirty="0">
                <a:solidFill>
                  <a:srgbClr val="626E73"/>
                </a:solidFill>
              </a:rPr>
              <a:t> </a:t>
            </a:r>
            <a:r>
              <a:rPr lang="en-US" sz="1400" dirty="0" err="1">
                <a:solidFill>
                  <a:srgbClr val="626E73"/>
                </a:solidFill>
              </a:rPr>
              <a:t>buiten</a:t>
            </a:r>
            <a:r>
              <a:rPr lang="en-US" sz="1400" dirty="0">
                <a:solidFill>
                  <a:srgbClr val="626E73"/>
                </a:solidFill>
              </a:rPr>
              <a:t>, kook met </a:t>
            </a:r>
            <a:r>
              <a:rPr lang="en-US" sz="1400" dirty="0" err="1">
                <a:solidFill>
                  <a:srgbClr val="626E73"/>
                </a:solidFill>
              </a:rPr>
              <a:t>deksel</a:t>
            </a:r>
            <a:r>
              <a:rPr lang="en-US" sz="1400" dirty="0">
                <a:solidFill>
                  <a:srgbClr val="626E73"/>
                </a:solidFill>
              </a:rPr>
              <a:t> op pan</a:t>
            </a:r>
            <a:endParaRPr lang="en-US" sz="1400" dirty="0"/>
          </a:p>
        </p:txBody>
      </p:sp>
      <p:sp>
        <p:nvSpPr>
          <p:cNvPr id="11" name="Shape 9"/>
          <p:cNvSpPr/>
          <p:nvPr/>
        </p:nvSpPr>
        <p:spPr>
          <a:xfrm>
            <a:off x="777240" y="3337560"/>
            <a:ext cx="5074920" cy="1417320"/>
          </a:xfrm>
          <a:prstGeom prst="roundRect">
            <a:avLst>
              <a:gd name="adj" fmla="val 10968"/>
            </a:avLst>
          </a:prstGeom>
          <a:solidFill>
            <a:srgbClr val="FFFFFF"/>
          </a:solidFill>
          <a:ln w="12700">
            <a:solidFill>
              <a:srgbClr val="E3DCCF"/>
            </a:solidFill>
            <a:prstDash val="solid"/>
          </a:ln>
          <a:effectLst>
            <a:outerShdw blurRad="13970" dist="12700" dir="2700000" algn="bl" rotWithShape="0">
              <a:srgbClr val="000000">
                <a:alpha val="10000"/>
              </a:srgbClr>
            </a:outerShdw>
          </a:effectLst>
        </p:spPr>
        <p:txBody>
          <a:bodyPr/>
          <a:lstStyle/>
          <a:p>
            <a:endParaRPr lang="nl-NL"/>
          </a:p>
        </p:txBody>
      </p:sp>
      <p:sp>
        <p:nvSpPr>
          <p:cNvPr id="12" name="Text 10"/>
          <p:cNvSpPr/>
          <p:nvPr/>
        </p:nvSpPr>
        <p:spPr>
          <a:xfrm>
            <a:off x="1097280" y="3584448"/>
            <a:ext cx="1920240" cy="256032"/>
          </a:xfrm>
          <a:prstGeom prst="rect">
            <a:avLst/>
          </a:prstGeom>
          <a:noFill/>
          <a:ln/>
        </p:spPr>
        <p:txBody>
          <a:bodyPr wrap="square" lIns="0" tIns="0" rIns="0" bIns="0" rtlCol="0" anchor="ctr"/>
          <a:lstStyle/>
          <a:p>
            <a:pPr marL="0" indent="0">
              <a:buNone/>
            </a:pPr>
            <a:r>
              <a:rPr lang="en-US" sz="1700" b="1" dirty="0">
                <a:solidFill>
                  <a:srgbClr val="005B66"/>
                </a:solidFill>
              </a:rPr>
              <a:t>Ventileren</a:t>
            </a:r>
            <a:endParaRPr lang="en-US" sz="1700" dirty="0"/>
          </a:p>
        </p:txBody>
      </p:sp>
      <p:sp>
        <p:nvSpPr>
          <p:cNvPr id="13" name="Text 11"/>
          <p:cNvSpPr/>
          <p:nvPr/>
        </p:nvSpPr>
        <p:spPr>
          <a:xfrm>
            <a:off x="1097280" y="4023360"/>
            <a:ext cx="4434840" cy="457200"/>
          </a:xfrm>
          <a:prstGeom prst="rect">
            <a:avLst/>
          </a:prstGeom>
          <a:noFill/>
          <a:ln/>
        </p:spPr>
        <p:txBody>
          <a:bodyPr wrap="square" lIns="254" tIns="254" rIns="254" bIns="254" rtlCol="0" anchor="ctr">
            <a:normAutofit/>
          </a:bodyPr>
          <a:lstStyle/>
          <a:p>
            <a:pPr marL="0" indent="0">
              <a:buNone/>
            </a:pPr>
            <a:r>
              <a:rPr lang="en-US" sz="1400" dirty="0">
                <a:solidFill>
                  <a:srgbClr val="626E73"/>
                </a:solidFill>
              </a:rPr>
              <a:t>Laat vochtige lucht naar buiten</a:t>
            </a:r>
            <a:endParaRPr lang="en-US" sz="1400" dirty="0"/>
          </a:p>
        </p:txBody>
      </p:sp>
      <p:sp>
        <p:nvSpPr>
          <p:cNvPr id="14" name="Shape 12"/>
          <p:cNvSpPr/>
          <p:nvPr/>
        </p:nvSpPr>
        <p:spPr>
          <a:xfrm>
            <a:off x="6309360" y="3429000"/>
            <a:ext cx="5074920" cy="1417320"/>
          </a:xfrm>
          <a:prstGeom prst="roundRect">
            <a:avLst>
              <a:gd name="adj" fmla="val 10968"/>
            </a:avLst>
          </a:prstGeom>
          <a:solidFill>
            <a:srgbClr val="FFFFFF"/>
          </a:solidFill>
          <a:ln w="12700">
            <a:solidFill>
              <a:srgbClr val="E3DCCF"/>
            </a:solidFill>
            <a:prstDash val="solid"/>
          </a:ln>
          <a:effectLst>
            <a:outerShdw blurRad="13970" dist="12700" dir="2700000" algn="bl" rotWithShape="0">
              <a:srgbClr val="000000">
                <a:alpha val="10000"/>
              </a:srgbClr>
            </a:outerShdw>
          </a:effectLst>
        </p:spPr>
        <p:txBody>
          <a:bodyPr/>
          <a:lstStyle/>
          <a:p>
            <a:endParaRPr lang="nl-NL" dirty="0"/>
          </a:p>
        </p:txBody>
      </p:sp>
      <p:sp>
        <p:nvSpPr>
          <p:cNvPr id="15" name="Text 13"/>
          <p:cNvSpPr/>
          <p:nvPr/>
        </p:nvSpPr>
        <p:spPr>
          <a:xfrm>
            <a:off x="6675120" y="3584448"/>
            <a:ext cx="1920240" cy="256032"/>
          </a:xfrm>
          <a:prstGeom prst="rect">
            <a:avLst/>
          </a:prstGeom>
          <a:noFill/>
          <a:ln/>
        </p:spPr>
        <p:txBody>
          <a:bodyPr wrap="square" lIns="0" tIns="0" rIns="0" bIns="0" rtlCol="0" anchor="ctr"/>
          <a:lstStyle/>
          <a:p>
            <a:pPr marL="0" indent="0">
              <a:buNone/>
            </a:pPr>
            <a:r>
              <a:rPr lang="en-US" sz="1700" b="1" dirty="0">
                <a:solidFill>
                  <a:srgbClr val="4C8A1A"/>
                </a:solidFill>
              </a:rPr>
              <a:t>Verwarmen</a:t>
            </a:r>
            <a:endParaRPr lang="en-US" sz="1700" dirty="0"/>
          </a:p>
        </p:txBody>
      </p:sp>
      <p:sp>
        <p:nvSpPr>
          <p:cNvPr id="16" name="Text 14"/>
          <p:cNvSpPr/>
          <p:nvPr/>
        </p:nvSpPr>
        <p:spPr>
          <a:xfrm>
            <a:off x="6675120" y="4023360"/>
            <a:ext cx="4434840" cy="457200"/>
          </a:xfrm>
          <a:prstGeom prst="rect">
            <a:avLst/>
          </a:prstGeom>
          <a:noFill/>
          <a:ln/>
        </p:spPr>
        <p:txBody>
          <a:bodyPr wrap="square" lIns="254" tIns="254" rIns="254" bIns="254" rtlCol="0" anchor="ctr">
            <a:normAutofit/>
          </a:bodyPr>
          <a:lstStyle/>
          <a:p>
            <a:pPr marL="0" indent="0">
              <a:buNone/>
            </a:pPr>
            <a:r>
              <a:rPr lang="en-US" sz="1400" dirty="0">
                <a:solidFill>
                  <a:srgbClr val="626E73"/>
                </a:solidFill>
              </a:rPr>
              <a:t>Houd de woning voldoende op temperatuur</a:t>
            </a:r>
            <a:endParaRPr lang="en-US" sz="1400" dirty="0"/>
          </a:p>
        </p:txBody>
      </p:sp>
      <p:sp>
        <p:nvSpPr>
          <p:cNvPr id="17" name="Shape 15"/>
          <p:cNvSpPr/>
          <p:nvPr/>
        </p:nvSpPr>
        <p:spPr>
          <a:xfrm>
            <a:off x="1097280" y="5486400"/>
            <a:ext cx="9966960" cy="530352"/>
          </a:xfrm>
          <a:prstGeom prst="roundRect">
            <a:avLst>
              <a:gd name="adj" fmla="val 27586"/>
            </a:avLst>
          </a:prstGeom>
          <a:solidFill>
            <a:srgbClr val="FFFFFF"/>
          </a:solidFill>
          <a:ln w="12700">
            <a:solidFill>
              <a:srgbClr val="E3DCCF"/>
            </a:solidFill>
            <a:prstDash val="solid"/>
          </a:ln>
        </p:spPr>
        <p:txBody>
          <a:bodyPr/>
          <a:lstStyle/>
          <a:p>
            <a:endParaRPr lang="nl-NL"/>
          </a:p>
        </p:txBody>
      </p:sp>
      <p:sp>
        <p:nvSpPr>
          <p:cNvPr id="18" name="Text 16"/>
          <p:cNvSpPr/>
          <p:nvPr/>
        </p:nvSpPr>
        <p:spPr>
          <a:xfrm>
            <a:off x="1280160" y="5660136"/>
            <a:ext cx="9601200" cy="164592"/>
          </a:xfrm>
          <a:prstGeom prst="rect">
            <a:avLst/>
          </a:prstGeom>
          <a:noFill/>
          <a:ln/>
        </p:spPr>
        <p:txBody>
          <a:bodyPr wrap="square" lIns="0" tIns="0" rIns="0" bIns="0" rtlCol="0" anchor="ctr"/>
          <a:lstStyle/>
          <a:p>
            <a:pPr marL="0" indent="0" algn="ctr">
              <a:buNone/>
            </a:pPr>
            <a:r>
              <a:rPr lang="en-US" sz="1350" b="1">
                <a:solidFill>
                  <a:srgbClr val="4C8A1A"/>
                </a:solidFill>
                <a:latin typeface="Aptos"/>
              </a:rPr>
              <a:t>Belangrijk: pak de oorzaak van vocht aan, anders komt schimmel vaak terug.</a:t>
            </a:r>
            <a:endParaRPr lang="en-US" sz="1230" dirty="0"/>
          </a:p>
        </p:txBody>
      </p:sp>
      <p:sp>
        <p:nvSpPr>
          <p:cNvPr id="19" name="Shape 17"/>
          <p:cNvSpPr/>
          <p:nvPr/>
        </p:nvSpPr>
        <p:spPr>
          <a:xfrm>
            <a:off x="548640" y="6419088"/>
            <a:ext cx="11064240" cy="1"/>
          </a:xfrm>
          <a:prstGeom prst="line">
            <a:avLst/>
          </a:prstGeom>
          <a:noFill/>
          <a:ln w="12700">
            <a:solidFill>
              <a:srgbClr val="D7E6E8"/>
            </a:solidFill>
            <a:prstDash val="solid"/>
          </a:ln>
        </p:spPr>
        <p:txBody>
          <a:bodyPr/>
          <a:lstStyle/>
          <a:p>
            <a:endParaRPr lang="nl-NL"/>
          </a:p>
        </p:txBody>
      </p:sp>
      <p:sp>
        <p:nvSpPr>
          <p:cNvPr id="20" name="Text 18"/>
          <p:cNvSpPr/>
          <p:nvPr/>
        </p:nvSpPr>
        <p:spPr>
          <a:xfrm>
            <a:off x="548640" y="6473952"/>
            <a:ext cx="5303520" cy="228600"/>
          </a:xfrm>
          <a:prstGeom prst="rect">
            <a:avLst/>
          </a:prstGeom>
          <a:noFill/>
          <a:ln/>
        </p:spPr>
        <p:txBody>
          <a:bodyPr wrap="square" lIns="0" tIns="0" rIns="0" bIns="0" rtlCol="0" anchor="ctr"/>
          <a:lstStyle/>
          <a:p>
            <a:pPr marL="0" indent="0">
              <a:buNone/>
            </a:pPr>
            <a:r>
              <a:rPr lang="en-US" sz="830" dirty="0">
                <a:solidFill>
                  <a:srgbClr val="626E73"/>
                </a:solidFill>
              </a:rPr>
              <a:t>Team Milieu &amp; Gezondheid GGD Zeeland</a:t>
            </a:r>
            <a:endParaRPr lang="en-US" sz="830" dirty="0"/>
          </a:p>
        </p:txBody>
      </p:sp>
      <p:sp>
        <p:nvSpPr>
          <p:cNvPr id="21" name="Text 19"/>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12/17</a:t>
            </a:r>
          </a:p>
        </p:txBody>
      </p:sp>
      <p:pic>
        <p:nvPicPr>
          <p:cNvPr id="22" name="GGD Zeeland logo" descr="Logo GGD Zeeland"/>
          <p:cNvPicPr>
            <a:picLocks noChangeAspect="1"/>
          </p:cNvPicPr>
          <p:nvPr/>
        </p:nvPicPr>
        <p:blipFill>
          <a:blip r:embed="rId3"/>
          <a:stretch>
            <a:fillRect/>
          </a:stretch>
        </p:blipFill>
        <p:spPr>
          <a:xfrm>
            <a:off x="10689336" y="557784"/>
            <a:ext cx="941832" cy="56865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en-US"/>
          </a:p>
        </p:txBody>
      </p:sp>
      <p:sp>
        <p:nvSpPr>
          <p:cNvPr id="3" name="Text 1"/>
          <p:cNvSpPr/>
          <p:nvPr/>
        </p:nvSpPr>
        <p:spPr>
          <a:xfrm>
            <a:off x="594360" y="137160"/>
            <a:ext cx="3200400" cy="201168"/>
          </a:xfrm>
          <a:prstGeom prst="rect">
            <a:avLst/>
          </a:prstGeom>
          <a:noFill/>
          <a:ln/>
        </p:spPr>
        <p:txBody>
          <a:bodyPr wrap="square" lIns="0" tIns="0" rIns="0" bIns="0" rtlCol="0" anchor="ctr"/>
          <a:lstStyle/>
          <a:p>
            <a:pPr marL="0" indent="0">
              <a:buNone/>
            </a:pPr>
            <a:r>
              <a:rPr lang="en-US" sz="1250" b="1">
                <a:solidFill>
                  <a:srgbClr val="FFFFFF"/>
                </a:solidFill>
                <a:latin typeface="Aptos"/>
              </a:rPr>
              <a:t>Praktische haakjes</a:t>
            </a:r>
            <a:endParaRPr lang="en-US" sz="850" dirty="0"/>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dirty="0">
                <a:solidFill>
                  <a:srgbClr val="1F2A2E"/>
                </a:solidFill>
              </a:rPr>
              <a:t>Thema 3 en 4: hitte en stoffen</a:t>
            </a:r>
            <a:endParaRPr lang="en-US" sz="2800" dirty="0"/>
          </a:p>
        </p:txBody>
      </p:sp>
      <p:sp>
        <p:nvSpPr>
          <p:cNvPr id="5" name="Shape 3"/>
          <p:cNvSpPr/>
          <p:nvPr/>
        </p:nvSpPr>
        <p:spPr>
          <a:xfrm>
            <a:off x="685800" y="1417320"/>
            <a:ext cx="5257800" cy="4389120"/>
          </a:xfrm>
          <a:prstGeom prst="roundRect">
            <a:avLst>
              <a:gd name="adj" fmla="val 3896"/>
            </a:avLst>
          </a:prstGeom>
          <a:solidFill>
            <a:srgbClr val="FFFFFF"/>
          </a:solidFill>
          <a:ln w="12700">
            <a:solidFill>
              <a:srgbClr val="D7E6E8"/>
            </a:solidFill>
            <a:prstDash val="solid"/>
          </a:ln>
          <a:effectLst>
            <a:outerShdw blurRad="19050" dist="12700" dir="2700000" algn="bl" rotWithShape="0">
              <a:srgbClr val="000000">
                <a:alpha val="13000"/>
              </a:srgbClr>
            </a:outerShdw>
          </a:effectLst>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3816" y="1554480"/>
            <a:ext cx="438912" cy="438912"/>
          </a:xfrm>
          <a:prstGeom prst="rect">
            <a:avLst/>
          </a:prstGeom>
        </p:spPr>
      </p:pic>
      <p:sp>
        <p:nvSpPr>
          <p:cNvPr id="7" name="Text 4"/>
          <p:cNvSpPr/>
          <p:nvPr/>
        </p:nvSpPr>
        <p:spPr>
          <a:xfrm>
            <a:off x="1344168" y="1554480"/>
            <a:ext cx="4160520" cy="228600"/>
          </a:xfrm>
          <a:prstGeom prst="rect">
            <a:avLst/>
          </a:prstGeom>
          <a:noFill/>
          <a:ln/>
        </p:spPr>
        <p:txBody>
          <a:bodyPr wrap="square" lIns="0" tIns="0" rIns="0" bIns="0" rtlCol="0" anchor="ctr"/>
          <a:lstStyle/>
          <a:p>
            <a:pPr marL="0" indent="0">
              <a:buNone/>
            </a:pPr>
            <a:r>
              <a:rPr lang="en-US" sz="1420" b="1" dirty="0">
                <a:solidFill>
                  <a:srgbClr val="1F2A2E"/>
                </a:solidFill>
              </a:rPr>
              <a:t>Hitte in huis</a:t>
            </a:r>
            <a:endParaRPr lang="en-US" sz="1420" dirty="0"/>
          </a:p>
        </p:txBody>
      </p:sp>
      <p:sp>
        <p:nvSpPr>
          <p:cNvPr id="8" name="Text 5"/>
          <p:cNvSpPr/>
          <p:nvPr/>
        </p:nvSpPr>
        <p:spPr>
          <a:xfrm>
            <a:off x="1344168" y="1874519"/>
            <a:ext cx="4160520" cy="3794760"/>
          </a:xfrm>
          <a:prstGeom prst="rect">
            <a:avLst/>
          </a:prstGeom>
          <a:noFill/>
          <a:ln/>
        </p:spPr>
        <p:txBody>
          <a:bodyPr wrap="square" lIns="254" tIns="254" rIns="254" bIns="254" rtlCol="0" anchor="ctr">
            <a:normAutofit/>
          </a:bodyPr>
          <a:lstStyle/>
          <a:p>
            <a:pPr marL="0" indent="0">
              <a:buNone/>
            </a:pPr>
            <a:r>
              <a:rPr lang="en-US" sz="1600" dirty="0">
                <a:solidFill>
                  <a:srgbClr val="626E73"/>
                </a:solidFill>
              </a:rPr>
              <a:t>Zon </a:t>
            </a:r>
            <a:r>
              <a:rPr lang="en-US" sz="1600" dirty="0" err="1">
                <a:solidFill>
                  <a:srgbClr val="626E73"/>
                </a:solidFill>
              </a:rPr>
              <a:t>weren</a:t>
            </a:r>
            <a:r>
              <a:rPr lang="en-US" sz="1600" dirty="0">
                <a:solidFill>
                  <a:srgbClr val="626E73"/>
                </a:solidFill>
              </a:rPr>
              <a:t>, ramen en </a:t>
            </a:r>
            <a:r>
              <a:rPr lang="en-US" sz="1600" dirty="0" err="1">
                <a:solidFill>
                  <a:srgbClr val="626E73"/>
                </a:solidFill>
              </a:rPr>
              <a:t>deuren</a:t>
            </a:r>
            <a:r>
              <a:rPr lang="en-US" sz="1600" dirty="0">
                <a:solidFill>
                  <a:srgbClr val="626E73"/>
                </a:solidFill>
              </a:rPr>
              <a:t> </a:t>
            </a:r>
            <a:r>
              <a:rPr lang="en-US" sz="1600" dirty="0" err="1">
                <a:solidFill>
                  <a:srgbClr val="626E73"/>
                </a:solidFill>
              </a:rPr>
              <a:t>dicht</a:t>
            </a:r>
            <a:r>
              <a:rPr lang="en-US" sz="1600" dirty="0">
                <a:solidFill>
                  <a:srgbClr val="626E73"/>
                </a:solidFill>
              </a:rPr>
              <a:t> </a:t>
            </a:r>
            <a:r>
              <a:rPr lang="en-US" sz="1600" dirty="0" err="1">
                <a:solidFill>
                  <a:srgbClr val="626E73"/>
                </a:solidFill>
              </a:rPr>
              <a:t>als</a:t>
            </a:r>
            <a:r>
              <a:rPr lang="en-US" sz="1600" dirty="0">
                <a:solidFill>
                  <a:srgbClr val="626E73"/>
                </a:solidFill>
              </a:rPr>
              <a:t> het </a:t>
            </a:r>
            <a:r>
              <a:rPr lang="en-US" sz="1600" dirty="0" err="1">
                <a:solidFill>
                  <a:srgbClr val="626E73"/>
                </a:solidFill>
              </a:rPr>
              <a:t>buiten</a:t>
            </a:r>
            <a:r>
              <a:rPr lang="en-US" sz="1600" dirty="0">
                <a:solidFill>
                  <a:srgbClr val="626E73"/>
                </a:solidFill>
              </a:rPr>
              <a:t> warmer is dan </a:t>
            </a:r>
            <a:r>
              <a:rPr lang="en-US" sz="1600" dirty="0" err="1">
                <a:solidFill>
                  <a:srgbClr val="626E73"/>
                </a:solidFill>
              </a:rPr>
              <a:t>binnen</a:t>
            </a:r>
            <a:r>
              <a:rPr lang="en-US" sz="1600" dirty="0">
                <a:solidFill>
                  <a:srgbClr val="626E73"/>
                </a:solidFill>
              </a:rPr>
              <a:t>, </a:t>
            </a:r>
            <a:r>
              <a:rPr lang="en-US" sz="1600" dirty="0" err="1">
                <a:solidFill>
                  <a:srgbClr val="626E73"/>
                </a:solidFill>
              </a:rPr>
              <a:t>ventilatieroosters</a:t>
            </a:r>
            <a:r>
              <a:rPr lang="en-US" sz="1600" dirty="0">
                <a:solidFill>
                  <a:srgbClr val="626E73"/>
                </a:solidFill>
              </a:rPr>
              <a:t> open </a:t>
            </a:r>
            <a:r>
              <a:rPr lang="en-US" sz="1600" dirty="0" err="1">
                <a:solidFill>
                  <a:srgbClr val="626E73"/>
                </a:solidFill>
              </a:rPr>
              <a:t>houden</a:t>
            </a:r>
            <a:r>
              <a:rPr lang="en-US" sz="1600" dirty="0">
                <a:solidFill>
                  <a:srgbClr val="626E73"/>
                </a:solidFill>
              </a:rPr>
              <a:t> en </a:t>
            </a:r>
            <a:r>
              <a:rPr lang="en-US" sz="1600" dirty="0" err="1">
                <a:solidFill>
                  <a:srgbClr val="626E73"/>
                </a:solidFill>
              </a:rPr>
              <a:t>vroeg</a:t>
            </a:r>
            <a:r>
              <a:rPr lang="en-US" sz="1600" dirty="0">
                <a:solidFill>
                  <a:srgbClr val="626E73"/>
                </a:solidFill>
              </a:rPr>
              <a:t> of </a:t>
            </a:r>
            <a:r>
              <a:rPr lang="en-US" sz="1600" dirty="0" err="1">
                <a:solidFill>
                  <a:srgbClr val="626E73"/>
                </a:solidFill>
              </a:rPr>
              <a:t>laat</a:t>
            </a:r>
            <a:r>
              <a:rPr lang="en-US" sz="1600" dirty="0">
                <a:solidFill>
                  <a:srgbClr val="626E73"/>
                </a:solidFill>
              </a:rPr>
              <a:t> </a:t>
            </a:r>
            <a:r>
              <a:rPr lang="en-US" sz="1600" dirty="0" err="1">
                <a:solidFill>
                  <a:srgbClr val="626E73"/>
                </a:solidFill>
              </a:rPr>
              <a:t>luchten</a:t>
            </a:r>
            <a:r>
              <a:rPr lang="en-US" sz="1600" dirty="0">
                <a:solidFill>
                  <a:srgbClr val="626E73"/>
                </a:solidFill>
              </a:rPr>
              <a:t>. </a:t>
            </a:r>
          </a:p>
          <a:p>
            <a:pPr marL="0" indent="0">
              <a:buNone/>
            </a:pPr>
            <a:r>
              <a:rPr lang="en-US" sz="1600" dirty="0">
                <a:solidFill>
                  <a:srgbClr val="626E73"/>
                </a:solidFill>
              </a:rPr>
              <a:t>Let extra op </a:t>
            </a:r>
            <a:r>
              <a:rPr lang="en-US" sz="1600" dirty="0" err="1">
                <a:solidFill>
                  <a:srgbClr val="626E73"/>
                </a:solidFill>
              </a:rPr>
              <a:t>ouderen</a:t>
            </a:r>
            <a:r>
              <a:rPr lang="en-US" sz="1600" dirty="0">
                <a:solidFill>
                  <a:srgbClr val="626E73"/>
                </a:solidFill>
              </a:rPr>
              <a:t>, </a:t>
            </a:r>
            <a:r>
              <a:rPr lang="en-US" sz="1600" dirty="0" err="1">
                <a:solidFill>
                  <a:srgbClr val="626E73"/>
                </a:solidFill>
              </a:rPr>
              <a:t>chronisch</a:t>
            </a:r>
            <a:r>
              <a:rPr lang="en-US" sz="1600" dirty="0">
                <a:solidFill>
                  <a:srgbClr val="626E73"/>
                </a:solidFill>
              </a:rPr>
              <a:t> </a:t>
            </a:r>
            <a:r>
              <a:rPr lang="en-US" sz="1600" dirty="0" err="1">
                <a:solidFill>
                  <a:srgbClr val="626E73"/>
                </a:solidFill>
              </a:rPr>
              <a:t>zieken</a:t>
            </a:r>
            <a:r>
              <a:rPr lang="en-US" sz="1600" dirty="0">
                <a:solidFill>
                  <a:srgbClr val="626E73"/>
                </a:solidFill>
              </a:rPr>
              <a:t> en </a:t>
            </a:r>
            <a:r>
              <a:rPr lang="en-US" sz="1600" dirty="0" err="1">
                <a:solidFill>
                  <a:srgbClr val="626E73"/>
                </a:solidFill>
              </a:rPr>
              <a:t>jonge</a:t>
            </a:r>
            <a:r>
              <a:rPr lang="en-US" sz="1600" dirty="0">
                <a:solidFill>
                  <a:srgbClr val="626E73"/>
                </a:solidFill>
              </a:rPr>
              <a:t> </a:t>
            </a:r>
            <a:r>
              <a:rPr lang="en-US" sz="1600" dirty="0" err="1">
                <a:solidFill>
                  <a:srgbClr val="626E73"/>
                </a:solidFill>
              </a:rPr>
              <a:t>kinderen</a:t>
            </a:r>
            <a:r>
              <a:rPr lang="en-US" sz="1000" dirty="0">
                <a:solidFill>
                  <a:srgbClr val="626E73"/>
                </a:solidFill>
              </a:rPr>
              <a:t>.</a:t>
            </a:r>
            <a:endParaRPr lang="en-US" sz="1000" dirty="0"/>
          </a:p>
        </p:txBody>
      </p:sp>
      <p:sp>
        <p:nvSpPr>
          <p:cNvPr id="13" name="Shape 9"/>
          <p:cNvSpPr/>
          <p:nvPr/>
        </p:nvSpPr>
        <p:spPr>
          <a:xfrm>
            <a:off x="6245352" y="1417320"/>
            <a:ext cx="5257800" cy="4389120"/>
          </a:xfrm>
          <a:prstGeom prst="roundRect">
            <a:avLst>
              <a:gd name="adj" fmla="val 3896"/>
            </a:avLst>
          </a:prstGeom>
          <a:solidFill>
            <a:srgbClr val="FFFFFF"/>
          </a:solidFill>
          <a:ln w="12700">
            <a:solidFill>
              <a:srgbClr val="D7E6E8"/>
            </a:solidFill>
            <a:prstDash val="solid"/>
          </a:ln>
          <a:effectLst>
            <a:outerShdw blurRad="19050" dist="12700" dir="2700000" algn="bl" rotWithShape="0">
              <a:srgbClr val="000000">
                <a:alpha val="13000"/>
              </a:srgbClr>
            </a:outerShdw>
          </a:effectLst>
        </p:spPr>
        <p:txBody>
          <a:bodyPr/>
          <a:lstStyle/>
          <a:p>
            <a:endParaRPr lang="en-US"/>
          </a:p>
        </p:txBody>
      </p:sp>
      <p:pic>
        <p:nvPicPr>
          <p:cNvPr id="1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3368" y="1554480"/>
            <a:ext cx="438912" cy="438912"/>
          </a:xfrm>
          <a:prstGeom prst="rect">
            <a:avLst/>
          </a:prstGeom>
        </p:spPr>
      </p:pic>
      <p:sp>
        <p:nvSpPr>
          <p:cNvPr id="15" name="Text 10"/>
          <p:cNvSpPr/>
          <p:nvPr/>
        </p:nvSpPr>
        <p:spPr>
          <a:xfrm>
            <a:off x="6903720" y="1554480"/>
            <a:ext cx="4160520" cy="228600"/>
          </a:xfrm>
          <a:prstGeom prst="rect">
            <a:avLst/>
          </a:prstGeom>
          <a:noFill/>
          <a:ln/>
        </p:spPr>
        <p:txBody>
          <a:bodyPr wrap="square" lIns="0" tIns="0" rIns="0" bIns="0" rtlCol="0" anchor="ctr"/>
          <a:lstStyle/>
          <a:p>
            <a:pPr marL="0" indent="0">
              <a:buNone/>
            </a:pPr>
            <a:r>
              <a:rPr lang="en-US" sz="1420" b="1" dirty="0">
                <a:solidFill>
                  <a:srgbClr val="1F2A2E"/>
                </a:solidFill>
              </a:rPr>
              <a:t>Stoffen in huis</a:t>
            </a:r>
            <a:endParaRPr lang="en-US" sz="1420" dirty="0"/>
          </a:p>
        </p:txBody>
      </p:sp>
      <p:sp>
        <p:nvSpPr>
          <p:cNvPr id="16" name="Text 11"/>
          <p:cNvSpPr/>
          <p:nvPr/>
        </p:nvSpPr>
        <p:spPr>
          <a:xfrm>
            <a:off x="6903720" y="1874519"/>
            <a:ext cx="4160520" cy="3794760"/>
          </a:xfrm>
          <a:prstGeom prst="rect">
            <a:avLst/>
          </a:prstGeom>
          <a:noFill/>
          <a:ln/>
        </p:spPr>
        <p:txBody>
          <a:bodyPr wrap="square" lIns="254" tIns="254" rIns="254" bIns="254" rtlCol="0" anchor="ctr">
            <a:normAutofit/>
          </a:bodyPr>
          <a:lstStyle/>
          <a:p>
            <a:pPr marL="0" indent="0">
              <a:buNone/>
            </a:pPr>
            <a:r>
              <a:rPr lang="en-US" sz="1600" dirty="0">
                <a:solidFill>
                  <a:srgbClr val="626E73"/>
                </a:solidFill>
              </a:rPr>
              <a:t>Bespreek luchtverfrissers, geurkaarsen, schoonmaakmiddelen, verf en klusmaterialen. Adviseer veilig gebruik, doseren en goed ventileren.</a:t>
            </a:r>
            <a:endParaRPr lang="en-US" sz="1600" dirty="0"/>
          </a:p>
        </p:txBody>
      </p:sp>
      <p:sp>
        <p:nvSpPr>
          <p:cNvPr id="17" name="Shape 12"/>
          <p:cNvSpPr/>
          <p:nvPr/>
        </p:nvSpPr>
        <p:spPr>
          <a:xfrm>
            <a:off x="548640" y="6419088"/>
            <a:ext cx="11064240" cy="1"/>
          </a:xfrm>
          <a:prstGeom prst="line">
            <a:avLst/>
          </a:prstGeom>
          <a:noFill/>
          <a:ln w="12700">
            <a:solidFill>
              <a:srgbClr val="D7E6E8"/>
            </a:solidFill>
            <a:prstDash val="solid"/>
          </a:ln>
        </p:spPr>
        <p:txBody>
          <a:bodyPr/>
          <a:lstStyle/>
          <a:p>
            <a:endParaRPr lang="en-US"/>
          </a:p>
        </p:txBody>
      </p:sp>
      <p:sp>
        <p:nvSpPr>
          <p:cNvPr id="18" name="Text 13"/>
          <p:cNvSpPr/>
          <p:nvPr/>
        </p:nvSpPr>
        <p:spPr>
          <a:xfrm>
            <a:off x="548640" y="6473952"/>
            <a:ext cx="5303520" cy="228600"/>
          </a:xfrm>
          <a:prstGeom prst="rect">
            <a:avLst/>
          </a:prstGeom>
          <a:noFill/>
          <a:ln/>
        </p:spPr>
        <p:txBody>
          <a:bodyPr wrap="square" lIns="0" tIns="0" rIns="0" bIns="0" rtlCol="0" anchor="ctr"/>
          <a:lstStyle/>
          <a:p>
            <a:pPr marL="0" indent="0">
              <a:buNone/>
            </a:pPr>
            <a:r>
              <a:rPr lang="en-US" sz="830" dirty="0">
                <a:solidFill>
                  <a:srgbClr val="626E73"/>
                </a:solidFill>
              </a:rPr>
              <a:t>Team Milieu &amp; Gezondheid GGD Zeeland</a:t>
            </a:r>
            <a:endParaRPr lang="en-US" sz="830" dirty="0"/>
          </a:p>
        </p:txBody>
      </p:sp>
      <p:sp>
        <p:nvSpPr>
          <p:cNvPr id="19" name="Text 14"/>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13/17</a:t>
            </a:r>
          </a:p>
        </p:txBody>
      </p:sp>
      <p:pic>
        <p:nvPicPr>
          <p:cNvPr id="20" name="GGD Zeeland logo" descr="Logo GGD Zeeland"/>
          <p:cNvPicPr>
            <a:picLocks noChangeAspect="1"/>
          </p:cNvPicPr>
          <p:nvPr/>
        </p:nvPicPr>
        <p:blipFill>
          <a:blip r:embed="rId5"/>
          <a:stretch>
            <a:fillRect/>
          </a:stretch>
        </p:blipFill>
        <p:spPr>
          <a:xfrm>
            <a:off x="10689336" y="557784"/>
            <a:ext cx="941832" cy="56865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en-US"/>
          </a:p>
        </p:txBody>
      </p:sp>
      <p:sp>
        <p:nvSpPr>
          <p:cNvPr id="3" name="Text 1"/>
          <p:cNvSpPr/>
          <p:nvPr/>
        </p:nvSpPr>
        <p:spPr>
          <a:xfrm>
            <a:off x="594360" y="137160"/>
            <a:ext cx="3200400" cy="201168"/>
          </a:xfrm>
          <a:prstGeom prst="rect">
            <a:avLst/>
          </a:prstGeom>
          <a:noFill/>
          <a:ln/>
        </p:spPr>
        <p:txBody>
          <a:bodyPr wrap="square" lIns="0" tIns="0" rIns="0" bIns="0" rtlCol="0" anchor="ctr"/>
          <a:lstStyle/>
          <a:p>
            <a:pPr marL="0" indent="0">
              <a:buNone/>
            </a:pPr>
            <a:r>
              <a:rPr lang="en-US" sz="1250" b="1">
                <a:solidFill>
                  <a:srgbClr val="FFFFFF"/>
                </a:solidFill>
                <a:latin typeface="Aptos"/>
              </a:rPr>
              <a:t>Praktische haakjes</a:t>
            </a:r>
            <a:endParaRPr lang="en-US" sz="850"/>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dirty="0">
                <a:solidFill>
                  <a:srgbClr val="1F2A2E"/>
                </a:solidFill>
              </a:rPr>
              <a:t>Thema 5: rust en </a:t>
            </a:r>
            <a:r>
              <a:rPr lang="en-US" sz="2800" b="1" dirty="0" err="1">
                <a:solidFill>
                  <a:srgbClr val="1F2A2E"/>
                </a:solidFill>
              </a:rPr>
              <a:t>slaap</a:t>
            </a:r>
            <a:endParaRPr lang="en-US" sz="2800" dirty="0"/>
          </a:p>
        </p:txBody>
      </p:sp>
      <p:sp>
        <p:nvSpPr>
          <p:cNvPr id="9" name="Shape 6"/>
          <p:cNvSpPr/>
          <p:nvPr/>
        </p:nvSpPr>
        <p:spPr>
          <a:xfrm>
            <a:off x="2057400" y="1417320"/>
            <a:ext cx="8074152" cy="4389120"/>
          </a:xfrm>
          <a:prstGeom prst="roundRect">
            <a:avLst>
              <a:gd name="adj" fmla="val 3896"/>
            </a:avLst>
          </a:prstGeom>
          <a:solidFill>
            <a:srgbClr val="FFFFFF"/>
          </a:solidFill>
          <a:ln w="12700">
            <a:solidFill>
              <a:srgbClr val="D7E6E8"/>
            </a:solidFill>
            <a:prstDash val="solid"/>
          </a:ln>
          <a:effectLst>
            <a:outerShdw blurRad="19050" dist="12700" dir="2700000" algn="bl" rotWithShape="0">
              <a:srgbClr val="000000">
                <a:alpha val="13000"/>
              </a:srgbClr>
            </a:outerShdw>
          </a:effectLst>
        </p:spPr>
        <p:txBody>
          <a:bodyPr/>
          <a:lstStyle/>
          <a:p>
            <a:endParaRPr lang="en-US"/>
          </a:p>
        </p:txBody>
      </p:sp>
      <p:pic>
        <p:nvPicPr>
          <p:cNvPr id="10"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31720" y="1554480"/>
            <a:ext cx="438912" cy="438912"/>
          </a:xfrm>
          <a:prstGeom prst="rect">
            <a:avLst/>
          </a:prstGeom>
        </p:spPr>
      </p:pic>
      <p:sp>
        <p:nvSpPr>
          <p:cNvPr id="11" name="Text 7"/>
          <p:cNvSpPr/>
          <p:nvPr/>
        </p:nvSpPr>
        <p:spPr>
          <a:xfrm>
            <a:off x="2880360" y="1554480"/>
            <a:ext cx="6720840" cy="228600"/>
          </a:xfrm>
          <a:prstGeom prst="rect">
            <a:avLst/>
          </a:prstGeom>
          <a:noFill/>
          <a:ln/>
        </p:spPr>
        <p:txBody>
          <a:bodyPr wrap="square" lIns="0" tIns="0" rIns="0" bIns="0" rtlCol="0" anchor="ctr"/>
          <a:lstStyle/>
          <a:p>
            <a:pPr marL="0" indent="0">
              <a:buNone/>
            </a:pPr>
            <a:r>
              <a:rPr lang="en-US" sz="1420" b="1">
                <a:solidFill>
                  <a:srgbClr val="1F2A2E"/>
                </a:solidFill>
              </a:rPr>
              <a:t>Rust en slaap</a:t>
            </a:r>
            <a:endParaRPr lang="en-US" sz="1420"/>
          </a:p>
        </p:txBody>
      </p:sp>
      <p:sp>
        <p:nvSpPr>
          <p:cNvPr id="12" name="Text 8"/>
          <p:cNvSpPr/>
          <p:nvPr/>
        </p:nvSpPr>
        <p:spPr>
          <a:xfrm>
            <a:off x="2880360" y="1874519"/>
            <a:ext cx="6720840" cy="3794760"/>
          </a:xfrm>
          <a:prstGeom prst="rect">
            <a:avLst/>
          </a:prstGeom>
          <a:noFill/>
          <a:ln/>
        </p:spPr>
        <p:txBody>
          <a:bodyPr wrap="square" lIns="254" tIns="254" rIns="254" bIns="254" rtlCol="0" anchor="ctr">
            <a:normAutofit/>
          </a:bodyPr>
          <a:lstStyle/>
          <a:p>
            <a:pPr marL="0" indent="0">
              <a:buNone/>
            </a:pPr>
            <a:r>
              <a:rPr lang="en-US" sz="1600" dirty="0" err="1">
                <a:solidFill>
                  <a:srgbClr val="626E73"/>
                </a:solidFill>
              </a:rPr>
              <a:t>Vraag</a:t>
            </a:r>
            <a:r>
              <a:rPr lang="en-US" sz="1600" dirty="0">
                <a:solidFill>
                  <a:srgbClr val="626E73"/>
                </a:solidFill>
              </a:rPr>
              <a:t> </a:t>
            </a:r>
            <a:r>
              <a:rPr lang="en-US" sz="1600" dirty="0" err="1">
                <a:solidFill>
                  <a:srgbClr val="626E73"/>
                </a:solidFill>
              </a:rPr>
              <a:t>naar</a:t>
            </a:r>
            <a:r>
              <a:rPr lang="en-US" sz="1600" dirty="0">
                <a:solidFill>
                  <a:srgbClr val="626E73"/>
                </a:solidFill>
              </a:rPr>
              <a:t> hoe </a:t>
            </a:r>
            <a:r>
              <a:rPr lang="en-US" sz="1600" dirty="0" err="1">
                <a:solidFill>
                  <a:srgbClr val="626E73"/>
                </a:solidFill>
              </a:rPr>
              <a:t>iemand</a:t>
            </a:r>
            <a:r>
              <a:rPr lang="en-US" sz="1600" dirty="0">
                <a:solidFill>
                  <a:srgbClr val="626E73"/>
                </a:solidFill>
              </a:rPr>
              <a:t> </a:t>
            </a:r>
            <a:r>
              <a:rPr lang="en-US" sz="1600" dirty="0" err="1">
                <a:solidFill>
                  <a:srgbClr val="626E73"/>
                </a:solidFill>
              </a:rPr>
              <a:t>slaapt</a:t>
            </a:r>
            <a:r>
              <a:rPr lang="en-US" sz="1600" dirty="0">
                <a:solidFill>
                  <a:srgbClr val="626E73"/>
                </a:solidFill>
              </a:rPr>
              <a:t>; </a:t>
            </a:r>
            <a:r>
              <a:rPr lang="en-US" sz="1600" dirty="0" err="1">
                <a:solidFill>
                  <a:srgbClr val="626E73"/>
                </a:solidFill>
              </a:rPr>
              <a:t>geluid</a:t>
            </a:r>
            <a:r>
              <a:rPr lang="en-US" sz="1600" dirty="0">
                <a:solidFill>
                  <a:srgbClr val="626E73"/>
                </a:solidFill>
              </a:rPr>
              <a:t>, </a:t>
            </a:r>
            <a:r>
              <a:rPr lang="en-US" sz="1600" dirty="0" err="1">
                <a:solidFill>
                  <a:srgbClr val="626E73"/>
                </a:solidFill>
              </a:rPr>
              <a:t>warmte</a:t>
            </a:r>
            <a:r>
              <a:rPr lang="en-US" sz="1600" dirty="0">
                <a:solidFill>
                  <a:srgbClr val="626E73"/>
                </a:solidFill>
              </a:rPr>
              <a:t> en </a:t>
            </a:r>
            <a:r>
              <a:rPr lang="en-US" sz="1600" dirty="0" err="1">
                <a:solidFill>
                  <a:srgbClr val="626E73"/>
                </a:solidFill>
              </a:rPr>
              <a:t>nachtelijke</a:t>
            </a:r>
            <a:r>
              <a:rPr lang="en-US" sz="1600" dirty="0">
                <a:solidFill>
                  <a:srgbClr val="626E73"/>
                </a:solidFill>
              </a:rPr>
              <a:t> </a:t>
            </a:r>
            <a:r>
              <a:rPr lang="en-US" sz="1600" dirty="0" err="1">
                <a:solidFill>
                  <a:srgbClr val="626E73"/>
                </a:solidFill>
              </a:rPr>
              <a:t>onrust</a:t>
            </a:r>
            <a:r>
              <a:rPr lang="en-US" sz="1600" dirty="0">
                <a:solidFill>
                  <a:srgbClr val="626E73"/>
                </a:solidFill>
              </a:rPr>
              <a:t>. </a:t>
            </a:r>
          </a:p>
          <a:p>
            <a:pPr marL="0" indent="0">
              <a:buNone/>
            </a:pPr>
            <a:r>
              <a:rPr lang="en-US" sz="1600" dirty="0" err="1">
                <a:solidFill>
                  <a:srgbClr val="626E73"/>
                </a:solidFill>
              </a:rPr>
              <a:t>Slechte</a:t>
            </a:r>
            <a:r>
              <a:rPr lang="en-US" sz="1600" dirty="0">
                <a:solidFill>
                  <a:srgbClr val="626E73"/>
                </a:solidFill>
              </a:rPr>
              <a:t> </a:t>
            </a:r>
            <a:r>
              <a:rPr lang="en-US" sz="1600" dirty="0" err="1">
                <a:solidFill>
                  <a:srgbClr val="626E73"/>
                </a:solidFill>
              </a:rPr>
              <a:t>slaap</a:t>
            </a:r>
            <a:r>
              <a:rPr lang="en-US" sz="1600" dirty="0">
                <a:solidFill>
                  <a:srgbClr val="626E73"/>
                </a:solidFill>
              </a:rPr>
              <a:t> </a:t>
            </a:r>
            <a:r>
              <a:rPr lang="en-US" sz="1600" dirty="0" err="1">
                <a:solidFill>
                  <a:srgbClr val="626E73"/>
                </a:solidFill>
              </a:rPr>
              <a:t>kan</a:t>
            </a:r>
            <a:r>
              <a:rPr lang="en-US" sz="1600" dirty="0">
                <a:solidFill>
                  <a:srgbClr val="626E73"/>
                </a:solidFill>
              </a:rPr>
              <a:t> </a:t>
            </a:r>
            <a:r>
              <a:rPr lang="en-US" sz="1600" dirty="0" err="1">
                <a:solidFill>
                  <a:srgbClr val="626E73"/>
                </a:solidFill>
              </a:rPr>
              <a:t>veel</a:t>
            </a:r>
            <a:r>
              <a:rPr lang="en-US" sz="1600" dirty="0">
                <a:solidFill>
                  <a:srgbClr val="626E73"/>
                </a:solidFill>
              </a:rPr>
              <a:t> </a:t>
            </a:r>
            <a:r>
              <a:rPr lang="en-US" sz="1600" dirty="0" err="1">
                <a:solidFill>
                  <a:srgbClr val="626E73"/>
                </a:solidFill>
              </a:rPr>
              <a:t>klachten</a:t>
            </a:r>
            <a:r>
              <a:rPr lang="en-US" sz="1600" dirty="0">
                <a:solidFill>
                  <a:srgbClr val="626E73"/>
                </a:solidFill>
              </a:rPr>
              <a:t> </a:t>
            </a:r>
            <a:r>
              <a:rPr lang="en-US" sz="1600" dirty="0" err="1">
                <a:solidFill>
                  <a:srgbClr val="626E73"/>
                </a:solidFill>
              </a:rPr>
              <a:t>versterken</a:t>
            </a:r>
            <a:r>
              <a:rPr lang="en-US" sz="1600" dirty="0">
                <a:solidFill>
                  <a:srgbClr val="626E73"/>
                </a:solidFill>
              </a:rPr>
              <a:t> en is </a:t>
            </a:r>
            <a:r>
              <a:rPr lang="en-US" sz="1600" dirty="0" err="1">
                <a:solidFill>
                  <a:srgbClr val="626E73"/>
                </a:solidFill>
              </a:rPr>
              <a:t>vaak</a:t>
            </a:r>
            <a:r>
              <a:rPr lang="en-US" sz="1600" dirty="0">
                <a:solidFill>
                  <a:srgbClr val="626E73"/>
                </a:solidFill>
              </a:rPr>
              <a:t> </a:t>
            </a:r>
            <a:r>
              <a:rPr lang="en-US" sz="1600" dirty="0" err="1">
                <a:solidFill>
                  <a:srgbClr val="626E73"/>
                </a:solidFill>
              </a:rPr>
              <a:t>een</a:t>
            </a:r>
            <a:r>
              <a:rPr lang="en-US" sz="1600" dirty="0">
                <a:solidFill>
                  <a:srgbClr val="626E73"/>
                </a:solidFill>
              </a:rPr>
              <a:t> ingang </a:t>
            </a:r>
            <a:r>
              <a:rPr lang="en-US" sz="1600" dirty="0" err="1">
                <a:solidFill>
                  <a:srgbClr val="626E73"/>
                </a:solidFill>
              </a:rPr>
              <a:t>voor</a:t>
            </a:r>
            <a:r>
              <a:rPr lang="en-US" sz="1600" dirty="0">
                <a:solidFill>
                  <a:srgbClr val="626E73"/>
                </a:solidFill>
              </a:rPr>
              <a:t> </a:t>
            </a:r>
            <a:r>
              <a:rPr lang="en-US" sz="1600" dirty="0" err="1">
                <a:solidFill>
                  <a:srgbClr val="626E73"/>
                </a:solidFill>
              </a:rPr>
              <a:t>gesprek</a:t>
            </a:r>
            <a:r>
              <a:rPr lang="en-US" sz="1600" dirty="0">
                <a:solidFill>
                  <a:srgbClr val="626E73"/>
                </a:solidFill>
              </a:rPr>
              <a:t>. </a:t>
            </a:r>
          </a:p>
          <a:p>
            <a:pPr marL="0" indent="0">
              <a:buNone/>
            </a:pPr>
            <a:endParaRPr lang="en-US" sz="1600" dirty="0">
              <a:solidFill>
                <a:srgbClr val="626E73"/>
              </a:solidFill>
            </a:endParaRPr>
          </a:p>
          <a:p>
            <a:pPr marL="0" indent="0">
              <a:buNone/>
            </a:pPr>
            <a:r>
              <a:rPr lang="en-US" sz="1600" dirty="0">
                <a:solidFill>
                  <a:srgbClr val="626E73"/>
                </a:solidFill>
              </a:rPr>
              <a:t>Denk </a:t>
            </a:r>
            <a:r>
              <a:rPr lang="en-US" sz="1600" dirty="0" err="1">
                <a:solidFill>
                  <a:srgbClr val="626E73"/>
                </a:solidFill>
              </a:rPr>
              <a:t>hierbij</a:t>
            </a:r>
            <a:r>
              <a:rPr lang="en-US" sz="1600" dirty="0">
                <a:solidFill>
                  <a:srgbClr val="626E73"/>
                </a:solidFill>
              </a:rPr>
              <a:t> </a:t>
            </a:r>
            <a:r>
              <a:rPr lang="en-US" sz="1600" dirty="0" err="1">
                <a:solidFill>
                  <a:srgbClr val="626E73"/>
                </a:solidFill>
              </a:rPr>
              <a:t>ook</a:t>
            </a:r>
            <a:r>
              <a:rPr lang="en-US" sz="1600" dirty="0">
                <a:solidFill>
                  <a:srgbClr val="626E73"/>
                </a:solidFill>
              </a:rPr>
              <a:t> </a:t>
            </a:r>
            <a:r>
              <a:rPr lang="en-US" sz="1600" dirty="0" err="1">
                <a:solidFill>
                  <a:srgbClr val="626E73"/>
                </a:solidFill>
              </a:rPr>
              <a:t>aan</a:t>
            </a:r>
            <a:r>
              <a:rPr lang="en-US" sz="1600" dirty="0">
                <a:solidFill>
                  <a:srgbClr val="626E73"/>
                </a:solidFill>
              </a:rPr>
              <a:t> </a:t>
            </a:r>
            <a:r>
              <a:rPr lang="en-US" sz="1600" dirty="0" err="1">
                <a:solidFill>
                  <a:srgbClr val="626E73"/>
                </a:solidFill>
              </a:rPr>
              <a:t>beleving</a:t>
            </a:r>
            <a:r>
              <a:rPr lang="en-US" sz="1600" dirty="0">
                <a:solidFill>
                  <a:srgbClr val="626E73"/>
                </a:solidFill>
              </a:rPr>
              <a:t> van </a:t>
            </a:r>
            <a:r>
              <a:rPr lang="en-US" sz="1600" dirty="0" err="1">
                <a:solidFill>
                  <a:srgbClr val="626E73"/>
                </a:solidFill>
              </a:rPr>
              <a:t>veiligheid</a:t>
            </a:r>
            <a:endParaRPr lang="en-US" sz="1600" dirty="0"/>
          </a:p>
        </p:txBody>
      </p:sp>
      <p:sp>
        <p:nvSpPr>
          <p:cNvPr id="17" name="Shape 12"/>
          <p:cNvSpPr/>
          <p:nvPr/>
        </p:nvSpPr>
        <p:spPr>
          <a:xfrm>
            <a:off x="548640" y="6419088"/>
            <a:ext cx="11064240" cy="1"/>
          </a:xfrm>
          <a:prstGeom prst="line">
            <a:avLst/>
          </a:prstGeom>
          <a:noFill/>
          <a:ln w="12700">
            <a:solidFill>
              <a:srgbClr val="D7E6E8"/>
            </a:solidFill>
            <a:prstDash val="solid"/>
          </a:ln>
        </p:spPr>
        <p:txBody>
          <a:bodyPr/>
          <a:lstStyle/>
          <a:p>
            <a:endParaRPr lang="en-US"/>
          </a:p>
        </p:txBody>
      </p:sp>
      <p:sp>
        <p:nvSpPr>
          <p:cNvPr id="18" name="Text 13"/>
          <p:cNvSpPr/>
          <p:nvPr/>
        </p:nvSpPr>
        <p:spPr>
          <a:xfrm>
            <a:off x="548640" y="6473952"/>
            <a:ext cx="5303520" cy="228600"/>
          </a:xfrm>
          <a:prstGeom prst="rect">
            <a:avLst/>
          </a:prstGeom>
          <a:noFill/>
          <a:ln/>
        </p:spPr>
        <p:txBody>
          <a:bodyPr wrap="square" lIns="0" tIns="0" rIns="0" bIns="0" rtlCol="0" anchor="ctr"/>
          <a:lstStyle/>
          <a:p>
            <a:pPr marL="0" indent="0">
              <a:buNone/>
            </a:pPr>
            <a:r>
              <a:rPr lang="en-US" sz="830">
                <a:solidFill>
                  <a:srgbClr val="626E73"/>
                </a:solidFill>
              </a:rPr>
              <a:t>Team Milieu &amp; Gezondheid GGD Zeeland</a:t>
            </a:r>
            <a:endParaRPr lang="en-US" sz="830"/>
          </a:p>
        </p:txBody>
      </p:sp>
      <p:sp>
        <p:nvSpPr>
          <p:cNvPr id="19" name="Text 14"/>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14/17</a:t>
            </a:r>
          </a:p>
        </p:txBody>
      </p:sp>
      <p:pic>
        <p:nvPicPr>
          <p:cNvPr id="20" name="GGD Zeeland logo" descr="Logo GGD Zeeland"/>
          <p:cNvPicPr>
            <a:picLocks noChangeAspect="1"/>
          </p:cNvPicPr>
          <p:nvPr/>
        </p:nvPicPr>
        <p:blipFill>
          <a:blip r:embed="rId3"/>
          <a:stretch>
            <a:fillRect/>
          </a:stretch>
        </p:blipFill>
        <p:spPr>
          <a:xfrm>
            <a:off x="10689336" y="557784"/>
            <a:ext cx="941832" cy="56865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B9A10BB-F166-0365-0222-9CAF244777B8}"/>
            </a:ext>
          </a:extLst>
        </p:cNvPr>
        <p:cNvGrpSpPr/>
        <p:nvPr/>
      </p:nvGrpSpPr>
      <p:grpSpPr>
        <a:xfrm>
          <a:off x="0" y="0"/>
          <a:ext cx="1" cy="1"/>
          <a:chOff x="0" y="0"/>
          <a:chExt cx="1" cy="1"/>
        </a:xfrm>
      </p:grpSpPr>
      <p:sp>
        <p:nvSpPr>
          <p:cNvPr id="2" name="Shape 0">
            <a:extLst>
              <a:ext uri="{FF2B5EF4-FFF2-40B4-BE49-F238E27FC236}">
                <a16:creationId xmlns:a16="http://schemas.microsoft.com/office/drawing/2014/main" id="{53C1D01E-09E5-2BB2-6A34-DAD746016C3A}"/>
              </a:ext>
            </a:extLst>
          </p:cNvPr>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en-US"/>
          </a:p>
        </p:txBody>
      </p:sp>
      <p:sp>
        <p:nvSpPr>
          <p:cNvPr id="3" name="Text 1">
            <a:extLst>
              <a:ext uri="{FF2B5EF4-FFF2-40B4-BE49-F238E27FC236}">
                <a16:creationId xmlns:a16="http://schemas.microsoft.com/office/drawing/2014/main" id="{01FAB891-9DE0-835E-5E3A-DE2AF4A3C4C2}"/>
              </a:ext>
            </a:extLst>
          </p:cNvPr>
          <p:cNvSpPr/>
          <p:nvPr/>
        </p:nvSpPr>
        <p:spPr>
          <a:xfrm>
            <a:off x="594360" y="137160"/>
            <a:ext cx="3200400" cy="201168"/>
          </a:xfrm>
          <a:prstGeom prst="rect">
            <a:avLst/>
          </a:prstGeom>
          <a:noFill/>
          <a:ln/>
        </p:spPr>
        <p:txBody>
          <a:bodyPr wrap="square" lIns="0" tIns="0" rIns="0" bIns="0" rtlCol="0" anchor="ctr"/>
          <a:lstStyle/>
          <a:p>
            <a:r>
              <a:rPr lang="nl-NL" sz="1250" b="1">
                <a:solidFill>
                  <a:srgbClr val="FFFFFF"/>
                </a:solidFill>
                <a:latin typeface="Aptos"/>
              </a:rPr>
              <a:t>Meer informatie</a:t>
            </a:r>
          </a:p>
        </p:txBody>
      </p:sp>
      <p:sp>
        <p:nvSpPr>
          <p:cNvPr id="4" name="Text 2">
            <a:extLst>
              <a:ext uri="{FF2B5EF4-FFF2-40B4-BE49-F238E27FC236}">
                <a16:creationId xmlns:a16="http://schemas.microsoft.com/office/drawing/2014/main" id="{41E4AACC-BE94-3ECB-F7CB-A6804C71B9F4}"/>
              </a:ext>
            </a:extLst>
          </p:cNvPr>
          <p:cNvSpPr/>
          <p:nvPr/>
        </p:nvSpPr>
        <p:spPr>
          <a:xfrm>
            <a:off x="594360" y="713232"/>
            <a:ext cx="10789920" cy="502920"/>
          </a:xfrm>
          <a:prstGeom prst="rect">
            <a:avLst/>
          </a:prstGeom>
          <a:noFill/>
          <a:ln/>
        </p:spPr>
        <p:txBody>
          <a:bodyPr wrap="square" lIns="0" tIns="0" rIns="0" bIns="0" rtlCol="0" anchor="ctr"/>
          <a:lstStyle/>
          <a:p>
            <a:r>
              <a:rPr lang="en-US" sz="2800" b="1" dirty="0">
                <a:solidFill>
                  <a:srgbClr val="1F2A2E"/>
                </a:solidFill>
              </a:rPr>
              <a:t>Meer </a:t>
            </a:r>
            <a:r>
              <a:rPr lang="en-US" sz="2800" b="1" dirty="0" err="1">
                <a:solidFill>
                  <a:srgbClr val="1F2A2E"/>
                </a:solidFill>
              </a:rPr>
              <a:t>informatie</a:t>
            </a:r>
            <a:r>
              <a:rPr lang="en-US" sz="2800" b="1" dirty="0">
                <a:solidFill>
                  <a:srgbClr val="1F2A2E"/>
                </a:solidFill>
              </a:rPr>
              <a:t> op GGDLeefomgeving.nl</a:t>
            </a:r>
          </a:p>
        </p:txBody>
      </p:sp>
      <p:sp>
        <p:nvSpPr>
          <p:cNvPr id="7" name="Text 4">
            <a:extLst>
              <a:ext uri="{FF2B5EF4-FFF2-40B4-BE49-F238E27FC236}">
                <a16:creationId xmlns:a16="http://schemas.microsoft.com/office/drawing/2014/main" id="{E28BC0D8-BE5E-DD75-881B-39432C509A3B}"/>
              </a:ext>
            </a:extLst>
          </p:cNvPr>
          <p:cNvSpPr/>
          <p:nvPr/>
        </p:nvSpPr>
        <p:spPr>
          <a:xfrm>
            <a:off x="1344168" y="1554480"/>
            <a:ext cx="2697480" cy="228600"/>
          </a:xfrm>
          <a:prstGeom prst="rect">
            <a:avLst/>
          </a:prstGeom>
          <a:noFill/>
          <a:ln/>
        </p:spPr>
        <p:txBody>
          <a:bodyPr wrap="square" lIns="0" tIns="0" rIns="0" bIns="0" rtlCol="0" anchor="ctr"/>
          <a:lstStyle/>
          <a:p>
            <a:pPr marL="0" indent="0">
              <a:buNone/>
            </a:pPr>
            <a:endParaRPr lang="en-US" sz="1400" b="1" dirty="0">
              <a:solidFill>
                <a:srgbClr val="1F2A2E"/>
              </a:solidFill>
            </a:endParaRPr>
          </a:p>
        </p:txBody>
      </p:sp>
      <p:sp>
        <p:nvSpPr>
          <p:cNvPr id="8" name="Text 5">
            <a:extLst>
              <a:ext uri="{FF2B5EF4-FFF2-40B4-BE49-F238E27FC236}">
                <a16:creationId xmlns:a16="http://schemas.microsoft.com/office/drawing/2014/main" id="{00EBCA31-4470-5F82-5428-9E4F4A01FC5C}"/>
              </a:ext>
            </a:extLst>
          </p:cNvPr>
          <p:cNvSpPr/>
          <p:nvPr/>
        </p:nvSpPr>
        <p:spPr>
          <a:xfrm>
            <a:off x="1344168" y="1874520"/>
            <a:ext cx="2697480" cy="3794760"/>
          </a:xfrm>
          <a:prstGeom prst="rect">
            <a:avLst/>
          </a:prstGeom>
          <a:noFill/>
          <a:ln/>
        </p:spPr>
        <p:txBody>
          <a:bodyPr wrap="square" lIns="254" tIns="254" rIns="254" bIns="254" rtlCol="0" anchor="ctr">
            <a:normAutofit/>
          </a:bodyPr>
          <a:lstStyle/>
          <a:p>
            <a:pPr marL="0" indent="0">
              <a:buNone/>
            </a:pPr>
            <a:endParaRPr lang="en-US" sz="1000" dirty="0">
              <a:solidFill>
                <a:srgbClr val="626E73"/>
              </a:solidFill>
            </a:endParaRPr>
          </a:p>
        </p:txBody>
      </p:sp>
      <p:sp>
        <p:nvSpPr>
          <p:cNvPr id="11" name="Text 7">
            <a:extLst>
              <a:ext uri="{FF2B5EF4-FFF2-40B4-BE49-F238E27FC236}">
                <a16:creationId xmlns:a16="http://schemas.microsoft.com/office/drawing/2014/main" id="{CF449F16-906D-3A75-AD24-3D95B0A40AB7}"/>
              </a:ext>
            </a:extLst>
          </p:cNvPr>
          <p:cNvSpPr/>
          <p:nvPr/>
        </p:nvSpPr>
        <p:spPr>
          <a:xfrm>
            <a:off x="5001768" y="1554480"/>
            <a:ext cx="2697480" cy="228600"/>
          </a:xfrm>
          <a:prstGeom prst="rect">
            <a:avLst/>
          </a:prstGeom>
          <a:noFill/>
          <a:ln/>
        </p:spPr>
        <p:txBody>
          <a:bodyPr wrap="square" lIns="0" tIns="0" rIns="0" bIns="0" rtlCol="0" anchor="ctr"/>
          <a:lstStyle/>
          <a:p>
            <a:pPr marL="0" indent="0">
              <a:buNone/>
            </a:pPr>
            <a:endParaRPr lang="en-US" sz="1400" b="1" dirty="0">
              <a:solidFill>
                <a:srgbClr val="1F2A2E"/>
              </a:solidFill>
            </a:endParaRPr>
          </a:p>
        </p:txBody>
      </p:sp>
      <p:sp>
        <p:nvSpPr>
          <p:cNvPr id="13" name="Shape 9">
            <a:extLst>
              <a:ext uri="{FF2B5EF4-FFF2-40B4-BE49-F238E27FC236}">
                <a16:creationId xmlns:a16="http://schemas.microsoft.com/office/drawing/2014/main" id="{123FBDE4-A822-C8D2-053D-ADC5BAC8B60B}"/>
              </a:ext>
            </a:extLst>
          </p:cNvPr>
          <p:cNvSpPr/>
          <p:nvPr/>
        </p:nvSpPr>
        <p:spPr>
          <a:xfrm>
            <a:off x="713705" y="1417320"/>
            <a:ext cx="10807735" cy="4389120"/>
          </a:xfrm>
          <a:prstGeom prst="roundRect">
            <a:avLst>
              <a:gd name="adj" fmla="val 3896"/>
            </a:avLst>
          </a:prstGeom>
          <a:solidFill>
            <a:srgbClr val="FFFFFF"/>
          </a:solidFill>
          <a:ln w="12700">
            <a:solidFill>
              <a:srgbClr val="D7E6E8"/>
            </a:solidFill>
            <a:prstDash val="solid"/>
          </a:ln>
          <a:effectLst>
            <a:outerShdw blurRad="19050" dist="12700" dir="2700000" algn="bl" rotWithShape="0">
              <a:srgbClr val="000000">
                <a:alpha val="13000"/>
              </a:srgbClr>
            </a:outerShdw>
          </a:effectLst>
        </p:spPr>
        <p:txBody>
          <a:bodyPr/>
          <a:lstStyle/>
          <a:p>
            <a:endParaRPr lang="en-US"/>
          </a:p>
        </p:txBody>
      </p:sp>
      <p:sp>
        <p:nvSpPr>
          <p:cNvPr id="15" name="Text 10">
            <a:extLst>
              <a:ext uri="{FF2B5EF4-FFF2-40B4-BE49-F238E27FC236}">
                <a16:creationId xmlns:a16="http://schemas.microsoft.com/office/drawing/2014/main" id="{B6C6E235-2C95-D8F7-9D10-E29B2487BF28}"/>
              </a:ext>
            </a:extLst>
          </p:cNvPr>
          <p:cNvSpPr/>
          <p:nvPr/>
        </p:nvSpPr>
        <p:spPr>
          <a:xfrm>
            <a:off x="1339875" y="1672536"/>
            <a:ext cx="2697480" cy="228600"/>
          </a:xfrm>
          <a:prstGeom prst="rect">
            <a:avLst/>
          </a:prstGeom>
          <a:noFill/>
          <a:ln/>
        </p:spPr>
        <p:txBody>
          <a:bodyPr wrap="square" lIns="0" tIns="0" rIns="0" bIns="0" rtlCol="0" anchor="ctr"/>
          <a:lstStyle/>
          <a:p>
            <a:endParaRPr lang="en-US" sz="1400" b="1" dirty="0">
              <a:solidFill>
                <a:srgbClr val="1F2A2E"/>
              </a:solidFill>
            </a:endParaRPr>
          </a:p>
        </p:txBody>
      </p:sp>
      <p:sp>
        <p:nvSpPr>
          <p:cNvPr id="16" name="Text 11">
            <a:extLst>
              <a:ext uri="{FF2B5EF4-FFF2-40B4-BE49-F238E27FC236}">
                <a16:creationId xmlns:a16="http://schemas.microsoft.com/office/drawing/2014/main" id="{AA528CD4-66A4-E626-6BBD-90D0A9948805}"/>
              </a:ext>
            </a:extLst>
          </p:cNvPr>
          <p:cNvSpPr/>
          <p:nvPr/>
        </p:nvSpPr>
        <p:spPr>
          <a:xfrm>
            <a:off x="867652" y="2132098"/>
            <a:ext cx="10381872" cy="3537181"/>
          </a:xfrm>
          <a:prstGeom prst="rect">
            <a:avLst/>
          </a:prstGeom>
          <a:noFill/>
          <a:ln/>
        </p:spPr>
        <p:txBody>
          <a:bodyPr wrap="square" lIns="254" tIns="254" rIns="254" bIns="254" rtlCol="0" anchor="ctr">
            <a:normAutofit/>
          </a:bodyPr>
          <a:lstStyle/>
          <a:p>
            <a:pPr marL="0" indent="0">
              <a:buNone/>
            </a:pPr>
            <a:endParaRPr lang="en-US" sz="1000" dirty="0">
              <a:solidFill>
                <a:srgbClr val="626E73"/>
              </a:solidFill>
            </a:endParaRPr>
          </a:p>
        </p:txBody>
      </p:sp>
      <p:sp>
        <p:nvSpPr>
          <p:cNvPr id="17" name="Shape 12">
            <a:extLst>
              <a:ext uri="{FF2B5EF4-FFF2-40B4-BE49-F238E27FC236}">
                <a16:creationId xmlns:a16="http://schemas.microsoft.com/office/drawing/2014/main" id="{672DE141-21FA-588C-8742-91CBC6548700}"/>
              </a:ext>
            </a:extLst>
          </p:cNvPr>
          <p:cNvSpPr/>
          <p:nvPr/>
        </p:nvSpPr>
        <p:spPr>
          <a:xfrm>
            <a:off x="548640" y="6419088"/>
            <a:ext cx="11064240" cy="1"/>
          </a:xfrm>
          <a:prstGeom prst="line">
            <a:avLst/>
          </a:prstGeom>
          <a:noFill/>
          <a:ln w="12700">
            <a:solidFill>
              <a:srgbClr val="D7E6E8"/>
            </a:solidFill>
            <a:prstDash val="solid"/>
          </a:ln>
        </p:spPr>
        <p:txBody>
          <a:bodyPr/>
          <a:lstStyle/>
          <a:p>
            <a:endParaRPr lang="en-US"/>
          </a:p>
        </p:txBody>
      </p:sp>
      <p:sp>
        <p:nvSpPr>
          <p:cNvPr id="18" name="Text 13">
            <a:extLst>
              <a:ext uri="{FF2B5EF4-FFF2-40B4-BE49-F238E27FC236}">
                <a16:creationId xmlns:a16="http://schemas.microsoft.com/office/drawing/2014/main" id="{BCCAF32C-10C1-D545-AB4B-F7B3BF84C854}"/>
              </a:ext>
            </a:extLst>
          </p:cNvPr>
          <p:cNvSpPr/>
          <p:nvPr/>
        </p:nvSpPr>
        <p:spPr>
          <a:xfrm>
            <a:off x="548640" y="6473952"/>
            <a:ext cx="5303520" cy="228600"/>
          </a:xfrm>
          <a:prstGeom prst="rect">
            <a:avLst/>
          </a:prstGeom>
          <a:noFill/>
          <a:ln/>
        </p:spPr>
        <p:txBody>
          <a:bodyPr wrap="square" lIns="0" tIns="0" rIns="0" bIns="0" rtlCol="0" anchor="ctr"/>
          <a:lstStyle/>
          <a:p>
            <a:pPr marL="0" indent="0">
              <a:buNone/>
            </a:pPr>
            <a:r>
              <a:rPr lang="en-US" sz="830" dirty="0">
                <a:solidFill>
                  <a:srgbClr val="626E73"/>
                </a:solidFill>
              </a:rPr>
              <a:t>Team Milieu &amp; Gezondheid GGD Zeeland</a:t>
            </a:r>
            <a:endParaRPr lang="en-US" sz="830" dirty="0"/>
          </a:p>
        </p:txBody>
      </p:sp>
      <p:sp>
        <p:nvSpPr>
          <p:cNvPr id="19" name="Text 14">
            <a:extLst>
              <a:ext uri="{FF2B5EF4-FFF2-40B4-BE49-F238E27FC236}">
                <a16:creationId xmlns:a16="http://schemas.microsoft.com/office/drawing/2014/main" id="{4328E5E8-B815-5116-F4AD-C0313B864907}"/>
              </a:ext>
            </a:extLst>
          </p:cNvPr>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15/17</a:t>
            </a:r>
          </a:p>
        </p:txBody>
      </p:sp>
      <p:pic>
        <p:nvPicPr>
          <p:cNvPr id="20" name="Picture 19">
            <a:extLst>
              <a:ext uri="{FF2B5EF4-FFF2-40B4-BE49-F238E27FC236}">
                <a16:creationId xmlns:a16="http://schemas.microsoft.com/office/drawing/2014/main" id="{4489511F-6481-DB8B-9D52-0E339698DFE2}"/>
              </a:ext>
            </a:extLst>
          </p:cNvPr>
          <p:cNvPicPr>
            <a:picLocks noChangeAspect="1"/>
          </p:cNvPicPr>
          <p:nvPr/>
        </p:nvPicPr>
        <p:blipFill>
          <a:blip r:embed="rId3"/>
          <a:stretch>
            <a:fillRect/>
          </a:stretch>
        </p:blipFill>
        <p:spPr>
          <a:xfrm>
            <a:off x="1708507" y="1560954"/>
            <a:ext cx="8839381" cy="4229782"/>
          </a:xfrm>
          <a:prstGeom prst="rect">
            <a:avLst/>
          </a:prstGeom>
        </p:spPr>
      </p:pic>
      <p:pic>
        <p:nvPicPr>
          <p:cNvPr id="21" name="GGD Zeeland logo" descr="Logo GGD Zeeland"/>
          <p:cNvPicPr>
            <a:picLocks noChangeAspect="1"/>
          </p:cNvPicPr>
          <p:nvPr/>
        </p:nvPicPr>
        <p:blipFill>
          <a:blip r:embed="rId4"/>
          <a:stretch>
            <a:fillRect/>
          </a:stretch>
        </p:blipFill>
        <p:spPr>
          <a:xfrm>
            <a:off x="10689336" y="557784"/>
            <a:ext cx="941832" cy="568653"/>
          </a:xfrm>
          <a:prstGeom prst="rect">
            <a:avLst/>
          </a:prstGeom>
        </p:spPr>
      </p:pic>
    </p:spTree>
    <p:extLst>
      <p:ext uri="{BB962C8B-B14F-4D97-AF65-F5344CB8AC3E}">
        <p14:creationId xmlns:p14="http://schemas.microsoft.com/office/powerpoint/2010/main" val="2765235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9">
    <p:bg>
      <p:bgPr>
        <a:solidFill>
          <a:srgbClr val="EAF6E8"/>
        </a:solidFill>
        <a:effectLst/>
      </p:bgPr>
    </p:bg>
    <p:spTree>
      <p:nvGrpSpPr>
        <p:cNvPr id="1" name=""/>
        <p:cNvGrpSpPr/>
        <p:nvPr/>
      </p:nvGrpSpPr>
      <p:grpSpPr>
        <a:xfrm>
          <a:off x="0" y="0"/>
          <a:ext cx="1" cy="1"/>
          <a:chOff x="0" y="0"/>
          <a:chExt cx="1" cy="1"/>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nl-NL"/>
          </a:p>
        </p:txBody>
      </p:sp>
      <p:sp>
        <p:nvSpPr>
          <p:cNvPr id="3" name="Text 1"/>
          <p:cNvSpPr/>
          <p:nvPr/>
        </p:nvSpPr>
        <p:spPr>
          <a:xfrm>
            <a:off x="594360" y="137160"/>
            <a:ext cx="3200400" cy="201168"/>
          </a:xfrm>
          <a:prstGeom prst="rect">
            <a:avLst/>
          </a:prstGeom>
          <a:noFill/>
          <a:ln/>
        </p:spPr>
        <p:txBody>
          <a:bodyPr wrap="square" lIns="0" tIns="0" rIns="0" bIns="0" rtlCol="0" anchor="ctr"/>
          <a:lstStyle/>
          <a:p>
            <a:r>
              <a:rPr lang="en-US" sz="1250" b="1">
                <a:solidFill>
                  <a:srgbClr val="FFFFFF"/>
                </a:solidFill>
                <a:latin typeface="Aptos"/>
              </a:rPr>
              <a:t>Werkvorm – 10 minuten</a:t>
            </a:r>
            <a:endParaRPr lang="en-US" sz="850" dirty="0" err="1"/>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dirty="0">
                <a:solidFill>
                  <a:srgbClr val="1F2A2E"/>
                </a:solidFill>
              </a:rPr>
              <a:t>Casus: van signaleren naar eerste stap</a:t>
            </a:r>
            <a:endParaRPr lang="en-US" sz="2800" dirty="0"/>
          </a:p>
        </p:txBody>
      </p:sp>
      <p:sp>
        <p:nvSpPr>
          <p:cNvPr id="5" name="Shape 3"/>
          <p:cNvSpPr/>
          <p:nvPr/>
        </p:nvSpPr>
        <p:spPr>
          <a:xfrm>
            <a:off x="731520" y="1371600"/>
            <a:ext cx="3977640" cy="4572000"/>
          </a:xfrm>
          <a:prstGeom prst="roundRect">
            <a:avLst>
              <a:gd name="adj" fmla="val 4138"/>
            </a:avLst>
          </a:prstGeom>
          <a:solidFill>
            <a:srgbClr val="FFFFFF"/>
          </a:solidFill>
          <a:ln w="12700">
            <a:solidFill>
              <a:srgbClr val="CDE7C8"/>
            </a:solidFill>
            <a:prstDash val="solid"/>
          </a:ln>
          <a:effectLst>
            <a:outerShdw blurRad="38100" dist="25400" dir="2700000" algn="bl" rotWithShape="0">
              <a:srgbClr val="000000">
                <a:alpha val="25000"/>
              </a:srgbClr>
            </a:outerShdw>
          </a:effectLst>
        </p:spPr>
        <p:txBody>
          <a:bodyPr/>
          <a:lstStyle/>
          <a:p>
            <a:endParaRPr lang="nl-NL"/>
          </a:p>
        </p:txBody>
      </p:sp>
      <p:sp>
        <p:nvSpPr>
          <p:cNvPr id="6" name="Text 4"/>
          <p:cNvSpPr/>
          <p:nvPr/>
        </p:nvSpPr>
        <p:spPr>
          <a:xfrm>
            <a:off x="1051560" y="1691640"/>
            <a:ext cx="3291840" cy="320040"/>
          </a:xfrm>
          <a:prstGeom prst="rect">
            <a:avLst/>
          </a:prstGeom>
          <a:noFill/>
          <a:ln/>
        </p:spPr>
        <p:txBody>
          <a:bodyPr wrap="square" lIns="0" tIns="0" rIns="0" bIns="0" rtlCol="0" anchor="ctr"/>
          <a:lstStyle/>
          <a:p>
            <a:pPr marL="0" indent="0">
              <a:buNone/>
            </a:pPr>
            <a:r>
              <a:rPr lang="en-US" sz="1900" b="1" dirty="0">
                <a:solidFill>
                  <a:srgbClr val="1F2A2E"/>
                </a:solidFill>
              </a:rPr>
              <a:t>Mevrouw Van Dijk, 78 jaar</a:t>
            </a:r>
            <a:endParaRPr lang="en-US" sz="1900" dirty="0"/>
          </a:p>
        </p:txBody>
      </p:sp>
      <p:sp>
        <p:nvSpPr>
          <p:cNvPr id="7" name="Text 5"/>
          <p:cNvSpPr/>
          <p:nvPr/>
        </p:nvSpPr>
        <p:spPr>
          <a:xfrm>
            <a:off x="1051560" y="2331720"/>
            <a:ext cx="3017520" cy="228600"/>
          </a:xfrm>
          <a:prstGeom prst="rect">
            <a:avLst/>
          </a:prstGeom>
          <a:noFill/>
          <a:ln/>
        </p:spPr>
        <p:txBody>
          <a:bodyPr wrap="square" lIns="0" tIns="0" rIns="0" bIns="0" rtlCol="0" anchor="ctr"/>
          <a:lstStyle/>
          <a:p>
            <a:pPr marL="0" indent="0">
              <a:buNone/>
            </a:pPr>
            <a:r>
              <a:rPr lang="en-US" sz="1400" b="1" dirty="0">
                <a:solidFill>
                  <a:srgbClr val="005B66"/>
                </a:solidFill>
              </a:rPr>
              <a:t>Klachten</a:t>
            </a:r>
            <a:endParaRPr lang="en-US" sz="1400" dirty="0"/>
          </a:p>
        </p:txBody>
      </p:sp>
      <p:sp>
        <p:nvSpPr>
          <p:cNvPr id="8" name="Text 6"/>
          <p:cNvSpPr/>
          <p:nvPr/>
        </p:nvSpPr>
        <p:spPr>
          <a:xfrm>
            <a:off x="1143000" y="2697480"/>
            <a:ext cx="2971800" cy="256032"/>
          </a:xfrm>
          <a:prstGeom prst="rect">
            <a:avLst/>
          </a:prstGeom>
          <a:noFill/>
          <a:ln/>
        </p:spPr>
        <p:txBody>
          <a:bodyPr wrap="square" lIns="381" tIns="381" rIns="381" bIns="381" rtlCol="0" anchor="ctr">
            <a:normAutofit/>
          </a:bodyPr>
          <a:lstStyle/>
          <a:p>
            <a:r>
              <a:rPr lang="en-US" sz="1320" dirty="0">
                <a:solidFill>
                  <a:srgbClr val="1F2A2E"/>
                </a:solidFill>
              </a:rPr>
              <a:t>Slecht slapen</a:t>
            </a:r>
            <a:endParaRPr lang="en-US" sz="1320" dirty="0"/>
          </a:p>
        </p:txBody>
      </p:sp>
      <p:sp>
        <p:nvSpPr>
          <p:cNvPr id="9" name="Text 7"/>
          <p:cNvSpPr/>
          <p:nvPr/>
        </p:nvSpPr>
        <p:spPr>
          <a:xfrm>
            <a:off x="1143000" y="3081528"/>
            <a:ext cx="2971800" cy="256032"/>
          </a:xfrm>
          <a:prstGeom prst="rect">
            <a:avLst/>
          </a:prstGeom>
          <a:noFill/>
          <a:ln/>
        </p:spPr>
        <p:txBody>
          <a:bodyPr wrap="square" lIns="381" tIns="381" rIns="381" bIns="381" rtlCol="0" anchor="ctr">
            <a:normAutofit/>
          </a:bodyPr>
          <a:lstStyle/>
          <a:p>
            <a:r>
              <a:rPr lang="en-US" sz="1320" dirty="0">
                <a:solidFill>
                  <a:srgbClr val="1F2A2E"/>
                </a:solidFill>
              </a:rPr>
              <a:t>Vermoeid</a:t>
            </a:r>
            <a:endParaRPr lang="en-US" sz="1320" dirty="0"/>
          </a:p>
        </p:txBody>
      </p:sp>
      <p:sp>
        <p:nvSpPr>
          <p:cNvPr id="10" name="Text 8"/>
          <p:cNvSpPr/>
          <p:nvPr/>
        </p:nvSpPr>
        <p:spPr>
          <a:xfrm>
            <a:off x="1143000" y="3465576"/>
            <a:ext cx="2971800" cy="256032"/>
          </a:xfrm>
          <a:prstGeom prst="rect">
            <a:avLst/>
          </a:prstGeom>
          <a:noFill/>
          <a:ln/>
        </p:spPr>
        <p:txBody>
          <a:bodyPr wrap="square" lIns="381" tIns="381" rIns="381" bIns="381" rtlCol="0" anchor="ctr">
            <a:normAutofit/>
          </a:bodyPr>
          <a:lstStyle/>
          <a:p>
            <a:r>
              <a:rPr lang="en-US" sz="1320" dirty="0">
                <a:solidFill>
                  <a:srgbClr val="1F2A2E"/>
                </a:solidFill>
              </a:rPr>
              <a:t>Benauwdheid</a:t>
            </a:r>
            <a:endParaRPr lang="en-US" sz="1320" dirty="0"/>
          </a:p>
        </p:txBody>
      </p:sp>
      <p:sp>
        <p:nvSpPr>
          <p:cNvPr id="11" name="Text 9"/>
          <p:cNvSpPr/>
          <p:nvPr/>
        </p:nvSpPr>
        <p:spPr>
          <a:xfrm>
            <a:off x="1051560" y="4069080"/>
            <a:ext cx="3017520" cy="228600"/>
          </a:xfrm>
          <a:prstGeom prst="rect">
            <a:avLst/>
          </a:prstGeom>
          <a:noFill/>
          <a:ln/>
        </p:spPr>
        <p:txBody>
          <a:bodyPr wrap="square" lIns="0" tIns="0" rIns="0" bIns="0" rtlCol="0" anchor="ctr"/>
          <a:lstStyle/>
          <a:p>
            <a:pPr marL="0" indent="0">
              <a:buNone/>
            </a:pPr>
            <a:r>
              <a:rPr lang="en-US" sz="1400" b="1" dirty="0">
                <a:solidFill>
                  <a:srgbClr val="005B66"/>
                </a:solidFill>
              </a:rPr>
              <a:t>Wat valt op in huis?</a:t>
            </a:r>
            <a:endParaRPr lang="en-US" sz="1400" dirty="0"/>
          </a:p>
        </p:txBody>
      </p:sp>
      <p:sp>
        <p:nvSpPr>
          <p:cNvPr id="12" name="Text 10"/>
          <p:cNvSpPr/>
          <p:nvPr/>
        </p:nvSpPr>
        <p:spPr>
          <a:xfrm>
            <a:off x="1143000" y="4434840"/>
            <a:ext cx="3200400" cy="256032"/>
          </a:xfrm>
          <a:prstGeom prst="rect">
            <a:avLst/>
          </a:prstGeom>
          <a:noFill/>
          <a:ln/>
        </p:spPr>
        <p:txBody>
          <a:bodyPr wrap="square" lIns="381" tIns="381" rIns="381" bIns="381" rtlCol="0" anchor="ctr">
            <a:normAutofit/>
          </a:bodyPr>
          <a:lstStyle/>
          <a:p>
            <a:r>
              <a:rPr lang="en-US" sz="1250" dirty="0">
                <a:solidFill>
                  <a:srgbClr val="1F2A2E"/>
                </a:solidFill>
              </a:rPr>
              <a:t>Ramen altijd dicht</a:t>
            </a:r>
            <a:endParaRPr lang="en-US" sz="1250" dirty="0"/>
          </a:p>
        </p:txBody>
      </p:sp>
      <p:sp>
        <p:nvSpPr>
          <p:cNvPr id="13" name="Text 11"/>
          <p:cNvSpPr/>
          <p:nvPr/>
        </p:nvSpPr>
        <p:spPr>
          <a:xfrm>
            <a:off x="1143000" y="4764024"/>
            <a:ext cx="3200400" cy="256032"/>
          </a:xfrm>
          <a:prstGeom prst="rect">
            <a:avLst/>
          </a:prstGeom>
          <a:noFill/>
          <a:ln/>
        </p:spPr>
        <p:txBody>
          <a:bodyPr wrap="square" lIns="381" tIns="381" rIns="381" bIns="381" rtlCol="0" anchor="ctr">
            <a:normAutofit/>
          </a:bodyPr>
          <a:lstStyle/>
          <a:p>
            <a:r>
              <a:rPr lang="en-US" sz="1250" dirty="0">
                <a:solidFill>
                  <a:srgbClr val="1F2A2E"/>
                </a:solidFill>
              </a:rPr>
              <a:t>Veel condens</a:t>
            </a:r>
            <a:endParaRPr lang="en-US" sz="1250" dirty="0"/>
          </a:p>
        </p:txBody>
      </p:sp>
      <p:sp>
        <p:nvSpPr>
          <p:cNvPr id="14" name="Text 12"/>
          <p:cNvSpPr/>
          <p:nvPr/>
        </p:nvSpPr>
        <p:spPr>
          <a:xfrm>
            <a:off x="1143000" y="5093208"/>
            <a:ext cx="3200400" cy="256032"/>
          </a:xfrm>
          <a:prstGeom prst="rect">
            <a:avLst/>
          </a:prstGeom>
          <a:noFill/>
          <a:ln/>
        </p:spPr>
        <p:txBody>
          <a:bodyPr wrap="square" lIns="381" tIns="381" rIns="381" bIns="381" rtlCol="0" anchor="ctr">
            <a:normAutofit/>
          </a:bodyPr>
          <a:lstStyle/>
          <a:p>
            <a:r>
              <a:rPr lang="en-US" sz="1250" dirty="0">
                <a:solidFill>
                  <a:srgbClr val="1F2A2E"/>
                </a:solidFill>
              </a:rPr>
              <a:t>Schimmel in slaapkamer</a:t>
            </a:r>
            <a:endParaRPr lang="en-US" sz="1250" dirty="0"/>
          </a:p>
        </p:txBody>
      </p:sp>
      <p:sp>
        <p:nvSpPr>
          <p:cNvPr id="15" name="Text 13"/>
          <p:cNvSpPr/>
          <p:nvPr/>
        </p:nvSpPr>
        <p:spPr>
          <a:xfrm>
            <a:off x="1143000" y="5422392"/>
            <a:ext cx="3200400" cy="256032"/>
          </a:xfrm>
          <a:prstGeom prst="rect">
            <a:avLst/>
          </a:prstGeom>
          <a:noFill/>
          <a:ln/>
        </p:spPr>
        <p:txBody>
          <a:bodyPr wrap="square" lIns="381" tIns="381" rIns="381" bIns="381" rtlCol="0" anchor="ctr">
            <a:normAutofit/>
          </a:bodyPr>
          <a:lstStyle/>
          <a:p>
            <a:r>
              <a:rPr lang="en-US" sz="1250" dirty="0">
                <a:solidFill>
                  <a:srgbClr val="1F2A2E"/>
                </a:solidFill>
              </a:rPr>
              <a:t>Woning wordt erg warm</a:t>
            </a:r>
            <a:endParaRPr lang="en-US" sz="1250" dirty="0"/>
          </a:p>
        </p:txBody>
      </p:sp>
      <p:sp>
        <p:nvSpPr>
          <p:cNvPr id="16" name="Shape 14"/>
          <p:cNvSpPr/>
          <p:nvPr/>
        </p:nvSpPr>
        <p:spPr>
          <a:xfrm>
            <a:off x="5166360" y="1371600"/>
            <a:ext cx="6309360" cy="4572000"/>
          </a:xfrm>
          <a:prstGeom prst="roundRect">
            <a:avLst>
              <a:gd name="adj" fmla="val 3600"/>
            </a:avLst>
          </a:prstGeom>
          <a:solidFill>
            <a:srgbClr val="FFFFFF"/>
          </a:solidFill>
          <a:ln w="12700">
            <a:solidFill>
              <a:srgbClr val="CDE7C8"/>
            </a:solidFill>
            <a:prstDash val="solid"/>
          </a:ln>
          <a:effectLst>
            <a:outerShdw blurRad="38100" dist="25400" dir="2700000" algn="bl" rotWithShape="0">
              <a:srgbClr val="000000">
                <a:alpha val="25000"/>
              </a:srgbClr>
            </a:outerShdw>
          </a:effectLst>
        </p:spPr>
        <p:txBody>
          <a:bodyPr/>
          <a:lstStyle/>
          <a:p>
            <a:endParaRPr lang="nl-NL"/>
          </a:p>
        </p:txBody>
      </p:sp>
      <p:sp>
        <p:nvSpPr>
          <p:cNvPr id="17" name="Text 15"/>
          <p:cNvSpPr/>
          <p:nvPr/>
        </p:nvSpPr>
        <p:spPr>
          <a:xfrm>
            <a:off x="5486400" y="1691640"/>
            <a:ext cx="5440680" cy="365760"/>
          </a:xfrm>
          <a:prstGeom prst="rect">
            <a:avLst/>
          </a:prstGeom>
          <a:noFill/>
          <a:ln/>
        </p:spPr>
        <p:txBody>
          <a:bodyPr wrap="square" lIns="0" tIns="0" rIns="0" bIns="0" rtlCol="0" anchor="ctr"/>
          <a:lstStyle/>
          <a:p>
            <a:r>
              <a:rPr lang="en-US" sz="2100" b="1" dirty="0" err="1">
                <a:solidFill>
                  <a:srgbClr val="1F2A2E"/>
                </a:solidFill>
              </a:rPr>
              <a:t>Bespreek</a:t>
            </a:r>
            <a:r>
              <a:rPr lang="en-US" sz="2100" b="1" dirty="0">
                <a:solidFill>
                  <a:srgbClr val="1F2A2E"/>
                </a:solidFill>
              </a:rPr>
              <a:t> in </a:t>
            </a:r>
            <a:r>
              <a:rPr lang="en-US" sz="2100" b="1" dirty="0" err="1">
                <a:solidFill>
                  <a:srgbClr val="1F2A2E"/>
                </a:solidFill>
              </a:rPr>
              <a:t>tweetallen</a:t>
            </a:r>
            <a:r>
              <a:rPr lang="en-US" sz="2100" b="1" dirty="0">
                <a:solidFill>
                  <a:srgbClr val="1F2A2E"/>
                </a:solidFill>
              </a:rPr>
              <a:t> wat </a:t>
            </a:r>
            <a:r>
              <a:rPr lang="en-US" sz="2100" b="1" dirty="0" err="1">
                <a:solidFill>
                  <a:srgbClr val="1F2A2E"/>
                </a:solidFill>
              </a:rPr>
              <a:t>jij</a:t>
            </a:r>
            <a:r>
              <a:rPr lang="en-US" sz="2100" b="1" dirty="0">
                <a:solidFill>
                  <a:srgbClr val="1F2A2E"/>
                </a:solidFill>
              </a:rPr>
              <a:t> </a:t>
            </a:r>
            <a:r>
              <a:rPr lang="en-US" sz="2100" b="1" dirty="0" err="1">
                <a:solidFill>
                  <a:srgbClr val="1F2A2E"/>
                </a:solidFill>
              </a:rPr>
              <a:t>kan</a:t>
            </a:r>
            <a:r>
              <a:rPr lang="en-US" sz="2100" b="1" dirty="0">
                <a:solidFill>
                  <a:srgbClr val="1F2A2E"/>
                </a:solidFill>
              </a:rPr>
              <a:t> </a:t>
            </a:r>
            <a:r>
              <a:rPr lang="en-US" sz="2100" b="1" dirty="0" err="1">
                <a:solidFill>
                  <a:srgbClr val="1F2A2E"/>
                </a:solidFill>
              </a:rPr>
              <a:t>doen</a:t>
            </a:r>
          </a:p>
        </p:txBody>
      </p:sp>
      <p:sp>
        <p:nvSpPr>
          <p:cNvPr id="18" name="Shape 16"/>
          <p:cNvSpPr/>
          <p:nvPr/>
        </p:nvSpPr>
        <p:spPr>
          <a:xfrm>
            <a:off x="5486400" y="2423160"/>
            <a:ext cx="347472" cy="347472"/>
          </a:xfrm>
          <a:prstGeom prst="ellipse">
            <a:avLst/>
          </a:prstGeom>
          <a:solidFill>
            <a:srgbClr val="007C89"/>
          </a:solidFill>
          <a:ln w="12700">
            <a:solidFill>
              <a:srgbClr val="007C89"/>
            </a:solidFill>
            <a:prstDash val="solid"/>
          </a:ln>
        </p:spPr>
        <p:txBody>
          <a:bodyPr/>
          <a:lstStyle/>
          <a:p>
            <a:endParaRPr lang="nl-NL"/>
          </a:p>
        </p:txBody>
      </p:sp>
      <p:sp>
        <p:nvSpPr>
          <p:cNvPr id="19" name="Text 17"/>
          <p:cNvSpPr/>
          <p:nvPr/>
        </p:nvSpPr>
        <p:spPr>
          <a:xfrm>
            <a:off x="5486400" y="2528316"/>
            <a:ext cx="347472" cy="109728"/>
          </a:xfrm>
          <a:prstGeom prst="rect">
            <a:avLst/>
          </a:prstGeom>
          <a:noFill/>
          <a:ln/>
        </p:spPr>
        <p:txBody>
          <a:bodyPr wrap="square" lIns="0" tIns="0" rIns="0" bIns="0" rtlCol="0" anchor="ctr"/>
          <a:lstStyle/>
          <a:p>
            <a:pPr marL="0" indent="0" algn="ctr">
              <a:buNone/>
            </a:pPr>
            <a:r>
              <a:rPr lang="en-US" sz="1000" b="1">
                <a:solidFill>
                  <a:srgbClr val="FFFFFF"/>
                </a:solidFill>
                <a:latin typeface="Aptos"/>
              </a:rPr>
              <a:t>1</a:t>
            </a:r>
            <a:endParaRPr lang="en-US" sz="720" dirty="0"/>
          </a:p>
        </p:txBody>
      </p:sp>
      <p:sp>
        <p:nvSpPr>
          <p:cNvPr id="20" name="Text 18"/>
          <p:cNvSpPr/>
          <p:nvPr/>
        </p:nvSpPr>
        <p:spPr>
          <a:xfrm>
            <a:off x="5989320" y="2441448"/>
            <a:ext cx="4937760" cy="301752"/>
          </a:xfrm>
          <a:prstGeom prst="rect">
            <a:avLst/>
          </a:prstGeom>
          <a:noFill/>
          <a:ln/>
        </p:spPr>
        <p:txBody>
          <a:bodyPr wrap="square" lIns="0" tIns="0" rIns="0" bIns="0" rtlCol="0" anchor="ctr"/>
          <a:lstStyle/>
          <a:p>
            <a:pPr marL="0" indent="0">
              <a:buNone/>
            </a:pPr>
            <a:r>
              <a:rPr lang="en-US" sz="1360" dirty="0">
                <a:solidFill>
                  <a:srgbClr val="1F2A2E"/>
                </a:solidFill>
              </a:rPr>
              <a:t>Wat vraag je eerst?</a:t>
            </a:r>
            <a:endParaRPr lang="en-US" sz="1360" dirty="0"/>
          </a:p>
        </p:txBody>
      </p:sp>
      <p:sp>
        <p:nvSpPr>
          <p:cNvPr id="21" name="Shape 19"/>
          <p:cNvSpPr/>
          <p:nvPr/>
        </p:nvSpPr>
        <p:spPr>
          <a:xfrm>
            <a:off x="5486400" y="3136392"/>
            <a:ext cx="347472" cy="347472"/>
          </a:xfrm>
          <a:prstGeom prst="ellipse">
            <a:avLst/>
          </a:prstGeom>
          <a:solidFill>
            <a:srgbClr val="007C89"/>
          </a:solidFill>
          <a:ln w="12700">
            <a:solidFill>
              <a:srgbClr val="007C89"/>
            </a:solidFill>
            <a:prstDash val="solid"/>
          </a:ln>
        </p:spPr>
        <p:txBody>
          <a:bodyPr/>
          <a:lstStyle/>
          <a:p>
            <a:endParaRPr lang="nl-NL"/>
          </a:p>
        </p:txBody>
      </p:sp>
      <p:sp>
        <p:nvSpPr>
          <p:cNvPr id="22" name="Text 20"/>
          <p:cNvSpPr/>
          <p:nvPr/>
        </p:nvSpPr>
        <p:spPr>
          <a:xfrm>
            <a:off x="5486400" y="3241548"/>
            <a:ext cx="347472" cy="109728"/>
          </a:xfrm>
          <a:prstGeom prst="rect">
            <a:avLst/>
          </a:prstGeom>
          <a:noFill/>
          <a:ln/>
        </p:spPr>
        <p:txBody>
          <a:bodyPr wrap="square" lIns="0" tIns="0" rIns="0" bIns="0" rtlCol="0" anchor="ctr"/>
          <a:lstStyle/>
          <a:p>
            <a:pPr marL="0" indent="0" algn="ctr">
              <a:buNone/>
            </a:pPr>
            <a:r>
              <a:rPr lang="en-US" sz="1000" b="1">
                <a:solidFill>
                  <a:srgbClr val="FFFFFF"/>
                </a:solidFill>
                <a:latin typeface="Aptos"/>
              </a:rPr>
              <a:t>2</a:t>
            </a:r>
            <a:endParaRPr lang="en-US" sz="720" dirty="0"/>
          </a:p>
        </p:txBody>
      </p:sp>
      <p:sp>
        <p:nvSpPr>
          <p:cNvPr id="23" name="Text 21"/>
          <p:cNvSpPr/>
          <p:nvPr/>
        </p:nvSpPr>
        <p:spPr>
          <a:xfrm>
            <a:off x="5989320" y="3154680"/>
            <a:ext cx="4937760" cy="301752"/>
          </a:xfrm>
          <a:prstGeom prst="rect">
            <a:avLst/>
          </a:prstGeom>
          <a:noFill/>
          <a:ln/>
        </p:spPr>
        <p:txBody>
          <a:bodyPr wrap="square" lIns="0" tIns="0" rIns="0" bIns="0" rtlCol="0" anchor="ctr"/>
          <a:lstStyle/>
          <a:p>
            <a:pPr marL="0" indent="0">
              <a:buNone/>
            </a:pPr>
            <a:r>
              <a:rPr lang="en-US" sz="1360" dirty="0">
                <a:solidFill>
                  <a:srgbClr val="1F2A2E"/>
                </a:solidFill>
              </a:rPr>
              <a:t>Welke kleine stap kan vandaag al?</a:t>
            </a:r>
            <a:endParaRPr lang="en-US" sz="1360" dirty="0"/>
          </a:p>
        </p:txBody>
      </p:sp>
      <p:sp>
        <p:nvSpPr>
          <p:cNvPr id="24" name="Shape 22"/>
          <p:cNvSpPr/>
          <p:nvPr/>
        </p:nvSpPr>
        <p:spPr>
          <a:xfrm>
            <a:off x="5486400" y="3849624"/>
            <a:ext cx="347472" cy="347472"/>
          </a:xfrm>
          <a:prstGeom prst="ellipse">
            <a:avLst/>
          </a:prstGeom>
          <a:solidFill>
            <a:srgbClr val="007C89"/>
          </a:solidFill>
          <a:ln w="12700">
            <a:solidFill>
              <a:srgbClr val="007C89"/>
            </a:solidFill>
            <a:prstDash val="solid"/>
          </a:ln>
        </p:spPr>
        <p:txBody>
          <a:bodyPr/>
          <a:lstStyle/>
          <a:p>
            <a:endParaRPr lang="nl-NL"/>
          </a:p>
        </p:txBody>
      </p:sp>
      <p:sp>
        <p:nvSpPr>
          <p:cNvPr id="25" name="Text 23"/>
          <p:cNvSpPr/>
          <p:nvPr/>
        </p:nvSpPr>
        <p:spPr>
          <a:xfrm>
            <a:off x="5486400" y="3954780"/>
            <a:ext cx="347472" cy="109728"/>
          </a:xfrm>
          <a:prstGeom prst="rect">
            <a:avLst/>
          </a:prstGeom>
          <a:noFill/>
          <a:ln/>
        </p:spPr>
        <p:txBody>
          <a:bodyPr wrap="square" lIns="0" tIns="0" rIns="0" bIns="0" rtlCol="0" anchor="ctr"/>
          <a:lstStyle/>
          <a:p>
            <a:pPr marL="0" indent="0" algn="ctr">
              <a:buNone/>
            </a:pPr>
            <a:r>
              <a:rPr lang="en-US" sz="1000" b="1">
                <a:solidFill>
                  <a:srgbClr val="FFFFFF"/>
                </a:solidFill>
                <a:latin typeface="Aptos"/>
              </a:rPr>
              <a:t>3</a:t>
            </a:r>
            <a:endParaRPr lang="en-US" sz="720" dirty="0"/>
          </a:p>
        </p:txBody>
      </p:sp>
      <p:sp>
        <p:nvSpPr>
          <p:cNvPr id="26" name="Text 24"/>
          <p:cNvSpPr/>
          <p:nvPr/>
        </p:nvSpPr>
        <p:spPr>
          <a:xfrm>
            <a:off x="5989320" y="3867912"/>
            <a:ext cx="4937760" cy="301752"/>
          </a:xfrm>
          <a:prstGeom prst="rect">
            <a:avLst/>
          </a:prstGeom>
          <a:noFill/>
          <a:ln/>
        </p:spPr>
        <p:txBody>
          <a:bodyPr wrap="square" lIns="0" tIns="0" rIns="0" bIns="0" rtlCol="0" anchor="ctr"/>
          <a:lstStyle/>
          <a:p>
            <a:pPr marL="0" indent="0">
              <a:buNone/>
            </a:pPr>
            <a:r>
              <a:rPr lang="en-US" sz="1360" dirty="0">
                <a:solidFill>
                  <a:srgbClr val="1F2A2E"/>
                </a:solidFill>
              </a:rPr>
              <a:t>Wanneer verwijs je door of schakel je </a:t>
            </a:r>
            <a:r>
              <a:rPr lang="en-US" sz="1360" dirty="0" err="1">
                <a:solidFill>
                  <a:srgbClr val="1F2A2E"/>
                </a:solidFill>
              </a:rPr>
              <a:t>iemand</a:t>
            </a:r>
            <a:r>
              <a:rPr lang="en-US" sz="1360" dirty="0">
                <a:solidFill>
                  <a:srgbClr val="1F2A2E"/>
                </a:solidFill>
              </a:rPr>
              <a:t> in?</a:t>
            </a:r>
            <a:endParaRPr lang="en-US" sz="1360" dirty="0"/>
          </a:p>
        </p:txBody>
      </p:sp>
      <p:sp>
        <p:nvSpPr>
          <p:cNvPr id="27" name="Shape 25"/>
          <p:cNvSpPr/>
          <p:nvPr/>
        </p:nvSpPr>
        <p:spPr>
          <a:xfrm>
            <a:off x="5486400" y="4562856"/>
            <a:ext cx="347472" cy="347472"/>
          </a:xfrm>
          <a:prstGeom prst="ellipse">
            <a:avLst/>
          </a:prstGeom>
          <a:solidFill>
            <a:srgbClr val="007C89"/>
          </a:solidFill>
          <a:ln w="12700">
            <a:solidFill>
              <a:srgbClr val="007C89"/>
            </a:solidFill>
            <a:prstDash val="solid"/>
          </a:ln>
        </p:spPr>
        <p:txBody>
          <a:bodyPr/>
          <a:lstStyle/>
          <a:p>
            <a:endParaRPr lang="nl-NL"/>
          </a:p>
        </p:txBody>
      </p:sp>
      <p:sp>
        <p:nvSpPr>
          <p:cNvPr id="28" name="Text 26"/>
          <p:cNvSpPr/>
          <p:nvPr/>
        </p:nvSpPr>
        <p:spPr>
          <a:xfrm>
            <a:off x="5486400" y="4668012"/>
            <a:ext cx="347472" cy="109728"/>
          </a:xfrm>
          <a:prstGeom prst="rect">
            <a:avLst/>
          </a:prstGeom>
          <a:noFill/>
          <a:ln/>
        </p:spPr>
        <p:txBody>
          <a:bodyPr wrap="square" lIns="0" tIns="0" rIns="0" bIns="0" rtlCol="0" anchor="ctr"/>
          <a:lstStyle/>
          <a:p>
            <a:pPr marL="0" indent="0" algn="ctr">
              <a:buNone/>
            </a:pPr>
            <a:r>
              <a:rPr lang="en-US" sz="1000" b="1">
                <a:solidFill>
                  <a:srgbClr val="FFFFFF"/>
                </a:solidFill>
                <a:latin typeface="Aptos"/>
              </a:rPr>
              <a:t>4</a:t>
            </a:r>
            <a:endParaRPr lang="en-US" sz="720" dirty="0"/>
          </a:p>
        </p:txBody>
      </p:sp>
      <p:sp>
        <p:nvSpPr>
          <p:cNvPr id="29" name="Text 27"/>
          <p:cNvSpPr/>
          <p:nvPr/>
        </p:nvSpPr>
        <p:spPr>
          <a:xfrm>
            <a:off x="5989320" y="4581144"/>
            <a:ext cx="4937760" cy="301752"/>
          </a:xfrm>
          <a:prstGeom prst="rect">
            <a:avLst/>
          </a:prstGeom>
          <a:noFill/>
          <a:ln/>
        </p:spPr>
        <p:txBody>
          <a:bodyPr wrap="square" lIns="0" tIns="0" rIns="0" bIns="0" rtlCol="0" anchor="ctr"/>
          <a:lstStyle/>
          <a:p>
            <a:pPr marL="0" indent="0">
              <a:buNone/>
            </a:pPr>
            <a:r>
              <a:rPr lang="en-US" sz="1360" dirty="0">
                <a:solidFill>
                  <a:srgbClr val="1F2A2E"/>
                </a:solidFill>
              </a:rPr>
              <a:t>Wat is </a:t>
            </a:r>
            <a:r>
              <a:rPr lang="en-US" sz="1360" dirty="0" err="1">
                <a:solidFill>
                  <a:srgbClr val="1F2A2E"/>
                </a:solidFill>
              </a:rPr>
              <a:t>dus</a:t>
            </a:r>
            <a:r>
              <a:rPr lang="en-US" sz="1360" dirty="0">
                <a:solidFill>
                  <a:srgbClr val="1F2A2E"/>
                </a:solidFill>
              </a:rPr>
              <a:t> </a:t>
            </a:r>
            <a:r>
              <a:rPr lang="en-US" sz="1360" dirty="0" err="1">
                <a:solidFill>
                  <a:srgbClr val="1F2A2E"/>
                </a:solidFill>
              </a:rPr>
              <a:t>jouw</a:t>
            </a:r>
            <a:r>
              <a:rPr lang="en-US" sz="1360" dirty="0">
                <a:solidFill>
                  <a:srgbClr val="1F2A2E"/>
                </a:solidFill>
              </a:rPr>
              <a:t> rol als professional?</a:t>
            </a:r>
            <a:endParaRPr lang="en-US" sz="1360" dirty="0"/>
          </a:p>
        </p:txBody>
      </p:sp>
      <p:sp>
        <p:nvSpPr>
          <p:cNvPr id="30" name="Shape 28"/>
          <p:cNvSpPr/>
          <p:nvPr/>
        </p:nvSpPr>
        <p:spPr>
          <a:xfrm>
            <a:off x="548640" y="6419088"/>
            <a:ext cx="11064240" cy="1"/>
          </a:xfrm>
          <a:prstGeom prst="line">
            <a:avLst/>
          </a:prstGeom>
          <a:noFill/>
          <a:ln w="12700">
            <a:solidFill>
              <a:srgbClr val="D7E6E8"/>
            </a:solidFill>
            <a:prstDash val="solid"/>
          </a:ln>
        </p:spPr>
        <p:txBody>
          <a:bodyPr/>
          <a:lstStyle/>
          <a:p>
            <a:endParaRPr lang="nl-NL"/>
          </a:p>
        </p:txBody>
      </p:sp>
      <p:sp>
        <p:nvSpPr>
          <p:cNvPr id="31" name="Text 29"/>
          <p:cNvSpPr/>
          <p:nvPr/>
        </p:nvSpPr>
        <p:spPr>
          <a:xfrm>
            <a:off x="548640" y="6473952"/>
            <a:ext cx="5303520" cy="228600"/>
          </a:xfrm>
          <a:prstGeom prst="rect">
            <a:avLst/>
          </a:prstGeom>
          <a:noFill/>
          <a:ln/>
        </p:spPr>
        <p:txBody>
          <a:bodyPr wrap="square" lIns="0" tIns="0" rIns="0" bIns="0" rtlCol="0" anchor="ctr"/>
          <a:lstStyle/>
          <a:p>
            <a:pPr marL="0" indent="0">
              <a:buNone/>
            </a:pPr>
            <a:r>
              <a:rPr lang="en-US" sz="830" dirty="0">
                <a:solidFill>
                  <a:srgbClr val="626E73"/>
                </a:solidFill>
              </a:rPr>
              <a:t>Team Milieu &amp; Gezondheid GGD Zeeland</a:t>
            </a:r>
            <a:endParaRPr lang="en-US" sz="830" dirty="0"/>
          </a:p>
        </p:txBody>
      </p:sp>
      <p:sp>
        <p:nvSpPr>
          <p:cNvPr id="32" name="Text 30"/>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16/17</a:t>
            </a:r>
          </a:p>
        </p:txBody>
      </p:sp>
      <p:pic>
        <p:nvPicPr>
          <p:cNvPr id="33" name="GGD Zeeland logo" descr="Logo GGD Zeeland"/>
          <p:cNvPicPr>
            <a:picLocks noChangeAspect="1"/>
          </p:cNvPicPr>
          <p:nvPr/>
        </p:nvPicPr>
        <p:blipFill>
          <a:blip r:embed="rId3"/>
          <a:stretch>
            <a:fillRect/>
          </a:stretch>
        </p:blipFill>
        <p:spPr>
          <a:xfrm>
            <a:off x="10689336" y="557784"/>
            <a:ext cx="941832" cy="56865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457200"/>
          </a:xfrm>
          <a:prstGeom prst="rect">
            <a:avLst/>
          </a:prstGeom>
          <a:solidFill>
            <a:srgbClr val="007C89"/>
          </a:solidFill>
          <a:ln w="12700">
            <a:solidFill>
              <a:srgbClr val="007C89"/>
            </a:solidFill>
            <a:prstDash val="solid"/>
          </a:ln>
        </p:spPr>
        <p:txBody>
          <a:bodyPr/>
          <a:lstStyle/>
          <a:p>
            <a:endParaRPr lang="en-US"/>
          </a:p>
        </p:txBody>
      </p:sp>
      <p:sp>
        <p:nvSpPr>
          <p:cNvPr id="3" name="Text 1"/>
          <p:cNvSpPr/>
          <p:nvPr/>
        </p:nvSpPr>
        <p:spPr>
          <a:xfrm>
            <a:off x="594360" y="137160"/>
            <a:ext cx="3200400" cy="201168"/>
          </a:xfrm>
          <a:prstGeom prst="rect">
            <a:avLst/>
          </a:prstGeom>
          <a:noFill/>
          <a:ln/>
        </p:spPr>
        <p:txBody>
          <a:bodyPr wrap="square" lIns="0" tIns="0" rIns="0" bIns="0" rtlCol="0" anchor="ctr"/>
          <a:lstStyle/>
          <a:p>
            <a:pPr marL="0" indent="0">
              <a:buNone/>
            </a:pPr>
            <a:r>
              <a:rPr lang="en-US" sz="1250" b="1">
                <a:solidFill>
                  <a:srgbClr val="FFFFFF"/>
                </a:solidFill>
                <a:latin typeface="Aptos"/>
              </a:rPr>
              <a:t>Contact</a:t>
            </a:r>
            <a:endParaRPr lang="en-US" sz="850"/>
          </a:p>
        </p:txBody>
      </p:sp>
      <p:sp>
        <p:nvSpPr>
          <p:cNvPr id="4" name="Text 2"/>
          <p:cNvSpPr/>
          <p:nvPr/>
        </p:nvSpPr>
        <p:spPr>
          <a:xfrm>
            <a:off x="594360" y="713232"/>
            <a:ext cx="10789920" cy="502920"/>
          </a:xfrm>
          <a:prstGeom prst="rect">
            <a:avLst/>
          </a:prstGeom>
          <a:noFill/>
          <a:ln/>
        </p:spPr>
        <p:txBody>
          <a:bodyPr wrap="square" lIns="0" tIns="0" rIns="0" bIns="0" rtlCol="0" anchor="ctr"/>
          <a:lstStyle/>
          <a:p>
            <a:pPr marL="0" indent="0">
              <a:buNone/>
            </a:pPr>
            <a:r>
              <a:rPr lang="en-US" sz="2800" b="1">
                <a:solidFill>
                  <a:srgbClr val="1F2A2E"/>
                </a:solidFill>
              </a:rPr>
              <a:t>Contact met GGD Zeeland</a:t>
            </a:r>
            <a:endParaRPr lang="en-US" sz="2800"/>
          </a:p>
        </p:txBody>
      </p:sp>
      <p:sp>
        <p:nvSpPr>
          <p:cNvPr id="9" name="Shape 6"/>
          <p:cNvSpPr/>
          <p:nvPr/>
        </p:nvSpPr>
        <p:spPr>
          <a:xfrm>
            <a:off x="2057400" y="1417320"/>
            <a:ext cx="8074152" cy="4389120"/>
          </a:xfrm>
          <a:prstGeom prst="roundRect">
            <a:avLst>
              <a:gd name="adj" fmla="val 3896"/>
            </a:avLst>
          </a:prstGeom>
          <a:solidFill>
            <a:srgbClr val="FFFFFF"/>
          </a:solidFill>
          <a:ln w="12700">
            <a:solidFill>
              <a:srgbClr val="D7E6E8"/>
            </a:solidFill>
            <a:prstDash val="solid"/>
          </a:ln>
          <a:effectLst>
            <a:outerShdw blurRad="19050" dist="12700" dir="2700000" algn="bl" rotWithShape="0">
              <a:srgbClr val="000000">
                <a:alpha val="13000"/>
              </a:srgbClr>
            </a:outerShdw>
          </a:effectLst>
        </p:spPr>
        <p:txBody>
          <a:bodyPr/>
          <a:lstStyle/>
          <a:p>
            <a:endParaRPr lang="en-US" dirty="0"/>
          </a:p>
        </p:txBody>
      </p:sp>
      <p:sp>
        <p:nvSpPr>
          <p:cNvPr id="11" name="Text 7"/>
          <p:cNvSpPr/>
          <p:nvPr/>
        </p:nvSpPr>
        <p:spPr>
          <a:xfrm>
            <a:off x="2514600" y="1600200"/>
            <a:ext cx="7086600" cy="347472"/>
          </a:xfrm>
          <a:prstGeom prst="rect">
            <a:avLst/>
          </a:prstGeom>
          <a:noFill/>
          <a:ln/>
        </p:spPr>
        <p:txBody>
          <a:bodyPr wrap="square" lIns="0" tIns="0" rIns="0" bIns="0" rtlCol="0" anchor="ctr"/>
          <a:lstStyle/>
          <a:p>
            <a:pPr marL="0" indent="0" algn="l">
              <a:buNone/>
            </a:pPr>
            <a:r>
              <a:rPr sz="2200" b="1">
                <a:solidFill>
                  <a:srgbClr val="1F2A2E"/>
                </a:solidFill>
                <a:latin typeface="Aptos"/>
              </a:rPr>
              <a:t>Team Milieu &amp; Gezondheid</a:t>
            </a:r>
            <a:endParaRPr lang="en-US" sz="1420"/>
          </a:p>
        </p:txBody>
      </p:sp>
      <p:sp>
        <p:nvSpPr>
          <p:cNvPr id="12" name="Text 8"/>
          <p:cNvSpPr/>
          <p:nvPr/>
        </p:nvSpPr>
        <p:spPr>
          <a:xfrm>
            <a:off x="2514600" y="2148840"/>
            <a:ext cx="3977639" cy="3063240"/>
          </a:xfrm>
          <a:prstGeom prst="rect">
            <a:avLst/>
          </a:prstGeom>
          <a:noFill/>
          <a:ln/>
        </p:spPr>
        <p:txBody>
          <a:bodyPr wrap="square" lIns="0" tIns="0" rIns="0" bIns="0" rtlCol="0" anchor="ctr">
            <a:normAutofit/>
          </a:bodyPr>
          <a:lstStyle/>
          <a:p>
            <a:pPr marL="0" indent="0">
              <a:buNone/>
            </a:pPr>
            <a:r>
              <a:rPr sz="1800" b="1" dirty="0">
                <a:solidFill>
                  <a:srgbClr val="005B66"/>
                </a:solidFill>
                <a:latin typeface="Aptos"/>
              </a:rPr>
              <a:t>Neem contact met </a:t>
            </a:r>
            <a:r>
              <a:rPr sz="1800" b="1" dirty="0" err="1">
                <a:solidFill>
                  <a:srgbClr val="005B66"/>
                </a:solidFill>
                <a:latin typeface="Aptos"/>
              </a:rPr>
              <a:t>ons</a:t>
            </a:r>
            <a:r>
              <a:rPr sz="1800" b="1" dirty="0">
                <a:solidFill>
                  <a:srgbClr val="005B66"/>
                </a:solidFill>
                <a:latin typeface="Aptos"/>
              </a:rPr>
              <a:t> op bij:</a:t>
            </a:r>
          </a:p>
          <a:p>
            <a:pPr algn="l">
              <a:spcBef>
                <a:spcPts val="1000"/>
              </a:spcBef>
            </a:pPr>
            <a:r>
              <a:rPr sz="1600" b="0" dirty="0">
                <a:solidFill>
                  <a:srgbClr val="626E73"/>
                </a:solidFill>
                <a:latin typeface="Aptos"/>
              </a:rPr>
              <a:t>•  </a:t>
            </a:r>
            <a:r>
              <a:rPr sz="1600" b="0" dirty="0" err="1">
                <a:solidFill>
                  <a:srgbClr val="626E73"/>
                </a:solidFill>
                <a:latin typeface="Aptos"/>
              </a:rPr>
              <a:t>vragen</a:t>
            </a:r>
            <a:r>
              <a:rPr sz="1600" b="0" dirty="0">
                <a:solidFill>
                  <a:srgbClr val="626E73"/>
                </a:solidFill>
                <a:latin typeface="Aptos"/>
              </a:rPr>
              <a:t> over </a:t>
            </a:r>
            <a:r>
              <a:rPr sz="1600" b="0" dirty="0" err="1">
                <a:solidFill>
                  <a:srgbClr val="626E73"/>
                </a:solidFill>
                <a:latin typeface="Aptos"/>
              </a:rPr>
              <a:t>mogelijke</a:t>
            </a:r>
            <a:r>
              <a:rPr sz="1600" b="0" dirty="0">
                <a:solidFill>
                  <a:srgbClr val="626E73"/>
                </a:solidFill>
                <a:latin typeface="Aptos"/>
              </a:rPr>
              <a:t> </a:t>
            </a:r>
            <a:r>
              <a:rPr sz="1600" b="0" dirty="0" err="1">
                <a:solidFill>
                  <a:srgbClr val="626E73"/>
                </a:solidFill>
                <a:latin typeface="Aptos"/>
              </a:rPr>
              <a:t>gezondheidsrisico’s</a:t>
            </a:r>
            <a:r>
              <a:rPr sz="1600" b="0" dirty="0">
                <a:solidFill>
                  <a:srgbClr val="626E73"/>
                </a:solidFill>
                <a:latin typeface="Aptos"/>
              </a:rPr>
              <a:t> in of </a:t>
            </a:r>
            <a:r>
              <a:rPr sz="1600" b="0" dirty="0" err="1">
                <a:solidFill>
                  <a:srgbClr val="626E73"/>
                </a:solidFill>
                <a:latin typeface="Aptos"/>
              </a:rPr>
              <a:t>rond</a:t>
            </a:r>
            <a:r>
              <a:rPr sz="1600" b="0" dirty="0">
                <a:solidFill>
                  <a:srgbClr val="626E73"/>
                </a:solidFill>
                <a:latin typeface="Aptos"/>
              </a:rPr>
              <a:t> </a:t>
            </a:r>
            <a:r>
              <a:rPr sz="1600" b="0" dirty="0" err="1">
                <a:solidFill>
                  <a:srgbClr val="626E73"/>
                </a:solidFill>
                <a:latin typeface="Aptos"/>
              </a:rPr>
              <a:t>een</a:t>
            </a:r>
            <a:r>
              <a:rPr sz="1600" b="0" dirty="0">
                <a:solidFill>
                  <a:srgbClr val="626E73"/>
                </a:solidFill>
                <a:latin typeface="Aptos"/>
              </a:rPr>
              <a:t> </a:t>
            </a:r>
            <a:r>
              <a:rPr sz="1600" b="0" dirty="0" err="1">
                <a:solidFill>
                  <a:srgbClr val="626E73"/>
                </a:solidFill>
                <a:latin typeface="Aptos"/>
              </a:rPr>
              <a:t>woning</a:t>
            </a:r>
            <a:endParaRPr sz="1600" b="0" dirty="0">
              <a:solidFill>
                <a:srgbClr val="626E73"/>
              </a:solidFill>
              <a:latin typeface="Aptos"/>
            </a:endParaRPr>
          </a:p>
          <a:p>
            <a:pPr algn="l">
              <a:spcBef>
                <a:spcPts val="800"/>
              </a:spcBef>
            </a:pPr>
            <a:r>
              <a:rPr sz="1600" b="0" dirty="0">
                <a:solidFill>
                  <a:srgbClr val="626E73"/>
                </a:solidFill>
                <a:latin typeface="Aptos"/>
              </a:rPr>
              <a:t>•  </a:t>
            </a:r>
            <a:r>
              <a:rPr sz="1600" b="0" dirty="0" err="1">
                <a:solidFill>
                  <a:srgbClr val="626E73"/>
                </a:solidFill>
                <a:latin typeface="Aptos"/>
              </a:rPr>
              <a:t>signalen</a:t>
            </a:r>
            <a:r>
              <a:rPr sz="1600" b="0" dirty="0">
                <a:solidFill>
                  <a:srgbClr val="626E73"/>
                </a:solidFill>
                <a:latin typeface="Aptos"/>
              </a:rPr>
              <a:t> die je wilt </a:t>
            </a:r>
            <a:r>
              <a:rPr sz="1600" b="0" dirty="0" err="1">
                <a:solidFill>
                  <a:srgbClr val="626E73"/>
                </a:solidFill>
                <a:latin typeface="Aptos"/>
              </a:rPr>
              <a:t>bespreken</a:t>
            </a:r>
            <a:r>
              <a:rPr sz="1600" b="0" dirty="0">
                <a:solidFill>
                  <a:srgbClr val="626E73"/>
                </a:solidFill>
                <a:latin typeface="Aptos"/>
              </a:rPr>
              <a:t> of </a:t>
            </a:r>
            <a:r>
              <a:rPr sz="1600" b="0" dirty="0" err="1">
                <a:solidFill>
                  <a:srgbClr val="626E73"/>
                </a:solidFill>
                <a:latin typeface="Aptos"/>
              </a:rPr>
              <a:t>duiden</a:t>
            </a:r>
            <a:endParaRPr sz="1600" b="0" dirty="0">
              <a:solidFill>
                <a:srgbClr val="626E73"/>
              </a:solidFill>
              <a:latin typeface="Aptos"/>
            </a:endParaRPr>
          </a:p>
          <a:p>
            <a:pPr algn="l">
              <a:spcBef>
                <a:spcPts val="800"/>
              </a:spcBef>
            </a:pPr>
            <a:r>
              <a:rPr sz="1600" b="0" dirty="0">
                <a:solidFill>
                  <a:srgbClr val="626E73"/>
                </a:solidFill>
                <a:latin typeface="Aptos"/>
              </a:rPr>
              <a:t>•  </a:t>
            </a:r>
            <a:r>
              <a:rPr sz="1600" b="0" dirty="0" err="1">
                <a:solidFill>
                  <a:srgbClr val="626E73"/>
                </a:solidFill>
                <a:latin typeface="Aptos"/>
              </a:rPr>
              <a:t>afstemming</a:t>
            </a:r>
            <a:r>
              <a:rPr sz="1600" b="0" dirty="0">
                <a:solidFill>
                  <a:srgbClr val="626E73"/>
                </a:solidFill>
                <a:latin typeface="Aptos"/>
              </a:rPr>
              <a:t> over </a:t>
            </a:r>
            <a:r>
              <a:rPr sz="1600" b="0" dirty="0" err="1">
                <a:solidFill>
                  <a:srgbClr val="626E73"/>
                </a:solidFill>
                <a:latin typeface="Aptos"/>
              </a:rPr>
              <a:t>een</a:t>
            </a:r>
            <a:r>
              <a:rPr sz="1600" b="0" dirty="0">
                <a:solidFill>
                  <a:srgbClr val="626E73"/>
                </a:solidFill>
                <a:latin typeface="Aptos"/>
              </a:rPr>
              <a:t> </a:t>
            </a:r>
            <a:r>
              <a:rPr sz="1600" b="0" dirty="0" err="1">
                <a:solidFill>
                  <a:srgbClr val="626E73"/>
                </a:solidFill>
                <a:latin typeface="Aptos"/>
              </a:rPr>
              <a:t>passende</a:t>
            </a:r>
            <a:r>
              <a:rPr sz="1600" b="0" dirty="0">
                <a:solidFill>
                  <a:srgbClr val="626E73"/>
                </a:solidFill>
                <a:latin typeface="Aptos"/>
              </a:rPr>
              <a:t> </a:t>
            </a:r>
            <a:r>
              <a:rPr sz="1600" b="0" dirty="0" err="1">
                <a:solidFill>
                  <a:srgbClr val="626E73"/>
                </a:solidFill>
                <a:latin typeface="Aptos"/>
              </a:rPr>
              <a:t>vervolgstap</a:t>
            </a:r>
            <a:endParaRPr lang="nl-NL" sz="1600" b="0" dirty="0">
              <a:solidFill>
                <a:srgbClr val="626E73"/>
              </a:solidFill>
              <a:latin typeface="Aptos"/>
            </a:endParaRPr>
          </a:p>
          <a:p>
            <a:pPr algn="l">
              <a:spcBef>
                <a:spcPts val="800"/>
              </a:spcBef>
            </a:pPr>
            <a:r>
              <a:rPr lang="nl-NL" b="1" dirty="0">
                <a:solidFill>
                  <a:schemeClr val="accent5">
                    <a:lumMod val="50000"/>
                  </a:schemeClr>
                </a:solidFill>
                <a:latin typeface="Aptos"/>
              </a:rPr>
              <a:t>Verwijs voor meer informatie naar:</a:t>
            </a:r>
          </a:p>
          <a:p>
            <a:pPr algn="l">
              <a:spcBef>
                <a:spcPts val="800"/>
              </a:spcBef>
            </a:pPr>
            <a:r>
              <a:rPr lang="nl-NL" sz="1600" dirty="0">
                <a:solidFill>
                  <a:srgbClr val="626E73"/>
                </a:solidFill>
                <a:latin typeface="Aptos"/>
              </a:rPr>
              <a:t>GGDLeefomgeving.nl </a:t>
            </a:r>
          </a:p>
        </p:txBody>
      </p:sp>
      <p:sp>
        <p:nvSpPr>
          <p:cNvPr id="17" name="Shape 12"/>
          <p:cNvSpPr/>
          <p:nvPr/>
        </p:nvSpPr>
        <p:spPr>
          <a:xfrm>
            <a:off x="548640" y="6419088"/>
            <a:ext cx="11064240" cy="1"/>
          </a:xfrm>
          <a:prstGeom prst="line">
            <a:avLst/>
          </a:prstGeom>
          <a:noFill/>
          <a:ln w="12700">
            <a:solidFill>
              <a:srgbClr val="D7E6E8"/>
            </a:solidFill>
            <a:prstDash val="solid"/>
          </a:ln>
        </p:spPr>
        <p:txBody>
          <a:bodyPr/>
          <a:lstStyle/>
          <a:p>
            <a:endParaRPr lang="en-US"/>
          </a:p>
        </p:txBody>
      </p:sp>
      <p:sp>
        <p:nvSpPr>
          <p:cNvPr id="18" name="Text 13"/>
          <p:cNvSpPr/>
          <p:nvPr/>
        </p:nvSpPr>
        <p:spPr>
          <a:xfrm>
            <a:off x="548640" y="6473952"/>
            <a:ext cx="5303520" cy="228600"/>
          </a:xfrm>
          <a:prstGeom prst="rect">
            <a:avLst/>
          </a:prstGeom>
          <a:noFill/>
          <a:ln/>
        </p:spPr>
        <p:txBody>
          <a:bodyPr wrap="square" lIns="0" tIns="0" rIns="0" bIns="0" rtlCol="0" anchor="ctr"/>
          <a:lstStyle/>
          <a:p>
            <a:pPr marL="0" indent="0">
              <a:buNone/>
            </a:pPr>
            <a:r>
              <a:rPr lang="en-US" sz="830">
                <a:solidFill>
                  <a:srgbClr val="626E73"/>
                </a:solidFill>
              </a:rPr>
              <a:t>Team Milieu &amp; Gezondheid GGD Zeeland</a:t>
            </a:r>
            <a:endParaRPr lang="en-US" sz="830"/>
          </a:p>
        </p:txBody>
      </p:sp>
      <p:sp>
        <p:nvSpPr>
          <p:cNvPr id="19" name="Text 14"/>
          <p:cNvSpPr/>
          <p:nvPr/>
        </p:nvSpPr>
        <p:spPr>
          <a:xfrm>
            <a:off x="10881360" y="6473952"/>
            <a:ext cx="731520" cy="228600"/>
          </a:xfrm>
          <a:prstGeom prst="rect">
            <a:avLst/>
          </a:prstGeom>
          <a:noFill/>
          <a:ln/>
        </p:spPr>
        <p:txBody>
          <a:bodyPr wrap="square" lIns="0" tIns="0" rIns="0" bIns="0" rtlCol="0" anchor="ctr"/>
          <a:lstStyle/>
          <a:p>
            <a:pPr algn="r"/>
            <a:r>
              <a:rPr lang="nl-NL" sz="830" b="0">
                <a:solidFill>
                  <a:srgbClr val="626E73"/>
                </a:solidFill>
                <a:latin typeface="Aptos"/>
              </a:rPr>
              <a:t>17/17</a:t>
            </a:r>
          </a:p>
        </p:txBody>
      </p:sp>
      <p:pic>
        <p:nvPicPr>
          <p:cNvPr id="20" name="GGD Zeeland logo" descr="Logo GGD Zeeland"/>
          <p:cNvPicPr>
            <a:picLocks noChangeAspect="1"/>
          </p:cNvPicPr>
          <p:nvPr/>
        </p:nvPicPr>
        <p:blipFill>
          <a:blip r:embed="rId2"/>
          <a:stretch>
            <a:fillRect/>
          </a:stretch>
        </p:blipFill>
        <p:spPr>
          <a:xfrm>
            <a:off x="10689336" y="557784"/>
            <a:ext cx="941832" cy="568653"/>
          </a:xfrm>
          <a:prstGeom prst="rect">
            <a:avLst/>
          </a:prstGeom>
        </p:spPr>
      </p:pic>
      <p:sp>
        <p:nvSpPr>
          <p:cNvPr id="21" name="Contact divider"/>
          <p:cNvSpPr/>
          <p:nvPr/>
        </p:nvSpPr>
        <p:spPr>
          <a:xfrm>
            <a:off x="6812280" y="2057400"/>
            <a:ext cx="18288" cy="3063240"/>
          </a:xfrm>
          <a:prstGeom prst="rect">
            <a:avLst/>
          </a:prstGeom>
          <a:solidFill>
            <a:srgbClr val="DCEF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Algemene contactroute"/>
          <p:cNvSpPr txBox="1"/>
          <p:nvPr/>
        </p:nvSpPr>
        <p:spPr>
          <a:xfrm>
            <a:off x="7178040" y="2148840"/>
            <a:ext cx="2423160" cy="3017520"/>
          </a:xfrm>
          <a:prstGeom prst="rect">
            <a:avLst/>
          </a:prstGeom>
          <a:noFill/>
        </p:spPr>
        <p:txBody>
          <a:bodyPr wrap="square" lIns="0" tIns="0" rIns="0" bIns="0">
            <a:spAutoFit/>
          </a:bodyPr>
          <a:lstStyle/>
          <a:p>
            <a:r>
              <a:rPr sz="1800" b="1">
                <a:solidFill>
                  <a:srgbClr val="005B66"/>
                </a:solidFill>
                <a:latin typeface="Aptos"/>
              </a:rPr>
              <a:t>Algemene contactroute</a:t>
            </a:r>
          </a:p>
          <a:p>
            <a:pPr algn="l">
              <a:spcBef>
                <a:spcPts val="1600"/>
              </a:spcBef>
            </a:pPr>
            <a:r>
              <a:rPr sz="2200" b="1">
                <a:solidFill>
                  <a:srgbClr val="1F2A2E"/>
                </a:solidFill>
                <a:latin typeface="Aptos"/>
              </a:rPr>
              <a:t>ggdzeeland.nl</a:t>
            </a:r>
          </a:p>
          <a:p>
            <a:pPr algn="l">
              <a:spcBef>
                <a:spcPts val="1800"/>
              </a:spcBef>
            </a:pPr>
            <a:r>
              <a:rPr sz="1400" b="0">
                <a:solidFill>
                  <a:srgbClr val="626E73"/>
                </a:solidFill>
                <a:latin typeface="Aptos"/>
              </a:rPr>
              <a:t>Zoek op:</a:t>
            </a:r>
          </a:p>
          <a:p>
            <a:pPr algn="l">
              <a:spcBef>
                <a:spcPts val="300"/>
              </a:spcBef>
            </a:pPr>
            <a:r>
              <a:rPr sz="1700" b="1">
                <a:solidFill>
                  <a:srgbClr val="4C8A1A"/>
                </a:solidFill>
                <a:latin typeface="Aptos"/>
              </a:rPr>
              <a:t>Milieu &amp; Gezondheid</a:t>
            </a:r>
          </a:p>
          <a:p>
            <a:pPr algn="l">
              <a:spcBef>
                <a:spcPts val="2400"/>
              </a:spcBef>
            </a:pPr>
            <a:r>
              <a:rPr sz="1500" b="0">
                <a:solidFill>
                  <a:srgbClr val="626E73"/>
                </a:solidFill>
                <a:latin typeface="Aptos"/>
              </a:rPr>
              <a:t>Samen kijken we wat passend 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0">
    <p:bg>
      <p:bgPr>
        <a:solidFill>
          <a:srgbClr val="005B66"/>
        </a:solidFill>
        <a:effectLst/>
      </p:bgPr>
    </p:bg>
    <p:spTree>
      <p:nvGrpSpPr>
        <p:cNvPr id="1" name=""/>
        <p:cNvGrpSpPr/>
        <p:nvPr/>
      </p:nvGrpSpPr>
      <p:grpSpPr>
        <a:xfrm>
          <a:off x="0" y="0"/>
          <a:ext cx="1" cy="1"/>
          <a:chOff x="0" y="0"/>
          <a:chExt cx="1" cy="1"/>
        </a:xfrm>
      </p:grpSpPr>
      <p:sp>
        <p:nvSpPr>
          <p:cNvPr id="2" name="Text 0"/>
          <p:cNvSpPr/>
          <p:nvPr/>
        </p:nvSpPr>
        <p:spPr>
          <a:xfrm>
            <a:off x="685800" y="640080"/>
            <a:ext cx="3474720" cy="502920"/>
          </a:xfrm>
          <a:prstGeom prst="rect">
            <a:avLst/>
          </a:prstGeom>
          <a:noFill/>
          <a:ln/>
        </p:spPr>
        <p:txBody>
          <a:bodyPr wrap="square" lIns="0" tIns="0" rIns="0" bIns="0" rtlCol="0" anchor="ctr"/>
          <a:lstStyle/>
          <a:p>
            <a:pPr marL="0" indent="0">
              <a:buNone/>
            </a:pPr>
            <a:r>
              <a:rPr lang="en-US" sz="2800" b="1" dirty="0">
                <a:solidFill>
                  <a:srgbClr val="FFFFFF"/>
                </a:solidFill>
              </a:rPr>
              <a:t>Afsluiting</a:t>
            </a:r>
            <a:endParaRPr lang="en-US" sz="2800" dirty="0"/>
          </a:p>
        </p:txBody>
      </p:sp>
      <p:sp>
        <p:nvSpPr>
          <p:cNvPr id="13" name="Shape 11"/>
          <p:cNvSpPr/>
          <p:nvPr/>
        </p:nvSpPr>
        <p:spPr>
          <a:xfrm>
            <a:off x="2011680" y="1051560"/>
            <a:ext cx="8138160" cy="4983480"/>
          </a:xfrm>
          <a:prstGeom prst="roundRect">
            <a:avLst>
              <a:gd name="adj" fmla="val 4040"/>
            </a:avLst>
          </a:prstGeom>
          <a:solidFill>
            <a:srgbClr val="FFFFFF"/>
          </a:solidFill>
          <a:ln w="12700">
            <a:solidFill>
              <a:srgbClr val="FFFFFF"/>
            </a:solidFill>
            <a:prstDash val="solid"/>
          </a:ln>
          <a:effectLst>
            <a:outerShdw blurRad="19050" dist="12700" dir="2700000" algn="bl" rotWithShape="0">
              <a:srgbClr val="000000">
                <a:alpha val="18000"/>
              </a:srgbClr>
            </a:outerShdw>
          </a:effectLst>
        </p:spPr>
        <p:txBody>
          <a:bodyPr/>
          <a:lstStyle/>
          <a:p>
            <a:endParaRPr lang="nl-NL"/>
          </a:p>
        </p:txBody>
      </p:sp>
      <p:pic>
        <p:nvPicPr>
          <p:cNvPr id="1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86400" y="1417320"/>
            <a:ext cx="1188720" cy="1188720"/>
          </a:xfrm>
          <a:prstGeom prst="rect">
            <a:avLst/>
          </a:prstGeom>
        </p:spPr>
      </p:pic>
      <p:sp>
        <p:nvSpPr>
          <p:cNvPr id="15" name="Text 12"/>
          <p:cNvSpPr/>
          <p:nvPr/>
        </p:nvSpPr>
        <p:spPr>
          <a:xfrm>
            <a:off x="3108960" y="2788920"/>
            <a:ext cx="5943600" cy="320040"/>
          </a:xfrm>
          <a:prstGeom prst="rect">
            <a:avLst/>
          </a:prstGeom>
          <a:noFill/>
          <a:ln/>
        </p:spPr>
        <p:txBody>
          <a:bodyPr wrap="square" lIns="0" tIns="0" rIns="0" bIns="0" rtlCol="0" anchor="ctr"/>
          <a:lstStyle/>
          <a:p>
            <a:pPr marL="0" indent="0" algn="ctr">
              <a:buNone/>
            </a:pPr>
            <a:r>
              <a:rPr lang="en-US" sz="1900" b="1" dirty="0">
                <a:solidFill>
                  <a:srgbClr val="1F2A2E"/>
                </a:solidFill>
              </a:rPr>
              <a:t>Take-home boodschap</a:t>
            </a:r>
            <a:endParaRPr lang="en-US" sz="1900" dirty="0"/>
          </a:p>
        </p:txBody>
      </p:sp>
      <p:sp>
        <p:nvSpPr>
          <p:cNvPr id="16" name="Text 13"/>
          <p:cNvSpPr/>
          <p:nvPr/>
        </p:nvSpPr>
        <p:spPr>
          <a:xfrm>
            <a:off x="3108960" y="3337560"/>
            <a:ext cx="5943600" cy="1051560"/>
          </a:xfrm>
          <a:prstGeom prst="rect">
            <a:avLst/>
          </a:prstGeom>
          <a:noFill/>
          <a:ln/>
        </p:spPr>
        <p:txBody>
          <a:bodyPr wrap="square" lIns="254" tIns="254" rIns="254" bIns="254" rtlCol="0" anchor="ctr">
            <a:normAutofit/>
          </a:bodyPr>
          <a:lstStyle/>
          <a:p>
            <a:pPr algn="ctr"/>
            <a:r>
              <a:rPr lang="en-US" sz="1600" dirty="0">
                <a:solidFill>
                  <a:srgbClr val="626E73"/>
                </a:solidFill>
              </a:rPr>
              <a:t>Een </a:t>
            </a:r>
            <a:r>
              <a:rPr lang="en-US" sz="1600" dirty="0" err="1">
                <a:solidFill>
                  <a:srgbClr val="626E73"/>
                </a:solidFill>
              </a:rPr>
              <a:t>gezonde</a:t>
            </a:r>
            <a:r>
              <a:rPr lang="en-US" sz="1600" dirty="0">
                <a:solidFill>
                  <a:srgbClr val="626E73"/>
                </a:solidFill>
              </a:rPr>
              <a:t> </a:t>
            </a:r>
            <a:r>
              <a:rPr lang="en-US" sz="1600" dirty="0" err="1">
                <a:solidFill>
                  <a:srgbClr val="626E73"/>
                </a:solidFill>
              </a:rPr>
              <a:t>woning</a:t>
            </a:r>
            <a:r>
              <a:rPr lang="en-US" sz="1600" dirty="0">
                <a:solidFill>
                  <a:srgbClr val="626E73"/>
                </a:solidFill>
              </a:rPr>
              <a:t> </a:t>
            </a:r>
            <a:r>
              <a:rPr lang="en-US" sz="1600" dirty="0" err="1">
                <a:solidFill>
                  <a:srgbClr val="626E73"/>
                </a:solidFill>
              </a:rPr>
              <a:t>begint</a:t>
            </a:r>
            <a:r>
              <a:rPr lang="en-US" sz="1600" dirty="0">
                <a:solidFill>
                  <a:srgbClr val="626E73"/>
                </a:solidFill>
              </a:rPr>
              <a:t> </a:t>
            </a:r>
            <a:r>
              <a:rPr lang="en-US" sz="1600" dirty="0" err="1">
                <a:solidFill>
                  <a:srgbClr val="626E73"/>
                </a:solidFill>
              </a:rPr>
              <a:t>vaak</a:t>
            </a:r>
            <a:r>
              <a:rPr lang="en-US" sz="1600" dirty="0">
                <a:solidFill>
                  <a:srgbClr val="626E73"/>
                </a:solidFill>
              </a:rPr>
              <a:t> met </a:t>
            </a:r>
            <a:r>
              <a:rPr lang="en-US" sz="1600" dirty="0" err="1">
                <a:solidFill>
                  <a:srgbClr val="626E73"/>
                </a:solidFill>
              </a:rPr>
              <a:t>kleine</a:t>
            </a:r>
            <a:r>
              <a:rPr lang="en-US" sz="1600" dirty="0">
                <a:solidFill>
                  <a:srgbClr val="626E73"/>
                </a:solidFill>
              </a:rPr>
              <a:t>, </a:t>
            </a:r>
            <a:r>
              <a:rPr lang="en-US" sz="1600" dirty="0" err="1">
                <a:solidFill>
                  <a:srgbClr val="626E73"/>
                </a:solidFill>
              </a:rPr>
              <a:t>haalbare</a:t>
            </a:r>
            <a:r>
              <a:rPr lang="en-US" sz="1600" dirty="0">
                <a:solidFill>
                  <a:srgbClr val="626E73"/>
                </a:solidFill>
              </a:rPr>
              <a:t> </a:t>
            </a:r>
            <a:r>
              <a:rPr lang="en-US" sz="1600" dirty="0" err="1">
                <a:solidFill>
                  <a:srgbClr val="626E73"/>
                </a:solidFill>
              </a:rPr>
              <a:t>stappen</a:t>
            </a:r>
            <a:r>
              <a:rPr lang="en-US" sz="1600" dirty="0">
                <a:solidFill>
                  <a:srgbClr val="626E73"/>
                </a:solidFill>
              </a:rPr>
              <a:t>. Professionals </a:t>
            </a:r>
            <a:r>
              <a:rPr lang="en-US" sz="1600" dirty="0" err="1">
                <a:solidFill>
                  <a:srgbClr val="626E73"/>
                </a:solidFill>
              </a:rPr>
              <a:t>kunnen</a:t>
            </a:r>
            <a:r>
              <a:rPr lang="en-US" sz="1600" dirty="0">
                <a:solidFill>
                  <a:srgbClr val="626E73"/>
                </a:solidFill>
              </a:rPr>
              <a:t> </a:t>
            </a:r>
            <a:r>
              <a:rPr lang="en-US" sz="1600" dirty="0" err="1">
                <a:solidFill>
                  <a:srgbClr val="626E73"/>
                </a:solidFill>
              </a:rPr>
              <a:t>helpen</a:t>
            </a:r>
            <a:r>
              <a:rPr lang="en-US" sz="1600" dirty="0">
                <a:solidFill>
                  <a:srgbClr val="626E73"/>
                </a:solidFill>
              </a:rPr>
              <a:t> door </a:t>
            </a:r>
            <a:r>
              <a:rPr lang="en-US" sz="1600" dirty="0" err="1">
                <a:solidFill>
                  <a:srgbClr val="626E73"/>
                </a:solidFill>
              </a:rPr>
              <a:t>te</a:t>
            </a:r>
            <a:r>
              <a:rPr lang="en-US" sz="1600" dirty="0">
                <a:solidFill>
                  <a:srgbClr val="626E73"/>
                </a:solidFill>
              </a:rPr>
              <a:t> </a:t>
            </a:r>
            <a:r>
              <a:rPr lang="en-US" sz="1600" dirty="0" err="1">
                <a:solidFill>
                  <a:srgbClr val="626E73"/>
                </a:solidFill>
              </a:rPr>
              <a:t>signaleren</a:t>
            </a:r>
            <a:r>
              <a:rPr lang="en-US" sz="1600" dirty="0">
                <a:solidFill>
                  <a:srgbClr val="626E73"/>
                </a:solidFill>
              </a:rPr>
              <a:t>, </a:t>
            </a:r>
            <a:r>
              <a:rPr lang="en-US" sz="1600" dirty="0" err="1">
                <a:solidFill>
                  <a:srgbClr val="626E73"/>
                </a:solidFill>
              </a:rPr>
              <a:t>te</a:t>
            </a:r>
            <a:r>
              <a:rPr lang="en-US" sz="1600" dirty="0">
                <a:solidFill>
                  <a:srgbClr val="626E73"/>
                </a:solidFill>
              </a:rPr>
              <a:t> </a:t>
            </a:r>
            <a:r>
              <a:rPr lang="en-US" sz="1600" dirty="0" err="1">
                <a:solidFill>
                  <a:srgbClr val="626E73"/>
                </a:solidFill>
              </a:rPr>
              <a:t>vragen</a:t>
            </a:r>
            <a:r>
              <a:rPr lang="en-US" sz="1600" dirty="0">
                <a:solidFill>
                  <a:srgbClr val="626E73"/>
                </a:solidFill>
              </a:rPr>
              <a:t> </a:t>
            </a:r>
            <a:r>
              <a:rPr lang="en-US" sz="1600" dirty="0" err="1">
                <a:solidFill>
                  <a:srgbClr val="626E73"/>
                </a:solidFill>
              </a:rPr>
              <a:t>en</a:t>
            </a:r>
            <a:r>
              <a:rPr lang="en-US" sz="1600" dirty="0">
                <a:solidFill>
                  <a:srgbClr val="626E73"/>
                </a:solidFill>
              </a:rPr>
              <a:t> </a:t>
            </a:r>
            <a:r>
              <a:rPr lang="en-US" sz="1600" dirty="0" err="1">
                <a:solidFill>
                  <a:srgbClr val="626E73"/>
                </a:solidFill>
              </a:rPr>
              <a:t>te</a:t>
            </a:r>
            <a:r>
              <a:rPr lang="en-US" sz="1600" dirty="0">
                <a:solidFill>
                  <a:srgbClr val="626E73"/>
                </a:solidFill>
              </a:rPr>
              <a:t> </a:t>
            </a:r>
            <a:r>
              <a:rPr lang="en-US" sz="1600" dirty="0" err="1">
                <a:solidFill>
                  <a:srgbClr val="626E73"/>
                </a:solidFill>
              </a:rPr>
              <a:t>normaliseren</a:t>
            </a:r>
            <a:r>
              <a:rPr lang="en-US" sz="1600" dirty="0">
                <a:solidFill>
                  <a:srgbClr val="626E73"/>
                </a:solidFill>
              </a:rPr>
              <a:t>. </a:t>
            </a:r>
            <a:endParaRPr lang="en-US" sz="1620" dirty="0"/>
          </a:p>
        </p:txBody>
      </p:sp>
      <p:sp>
        <p:nvSpPr>
          <p:cNvPr id="17" name="Shape 14"/>
          <p:cNvSpPr/>
          <p:nvPr/>
        </p:nvSpPr>
        <p:spPr>
          <a:xfrm>
            <a:off x="4434840" y="4800600"/>
            <a:ext cx="3291840" cy="384048"/>
          </a:xfrm>
          <a:prstGeom prst="roundRect">
            <a:avLst>
              <a:gd name="adj" fmla="val 35714"/>
            </a:avLst>
          </a:prstGeom>
          <a:solidFill>
            <a:srgbClr val="78BE20"/>
          </a:solidFill>
          <a:ln w="12700">
            <a:solidFill>
              <a:srgbClr val="78BE20"/>
            </a:solidFill>
            <a:prstDash val="solid"/>
          </a:ln>
        </p:spPr>
        <p:txBody>
          <a:bodyPr/>
          <a:lstStyle/>
          <a:p>
            <a:endParaRPr lang="nl-NL"/>
          </a:p>
        </p:txBody>
      </p:sp>
      <p:sp>
        <p:nvSpPr>
          <p:cNvPr id="18" name="Text 15"/>
          <p:cNvSpPr/>
          <p:nvPr/>
        </p:nvSpPr>
        <p:spPr>
          <a:xfrm>
            <a:off x="4434840" y="4910328"/>
            <a:ext cx="3291840" cy="100584"/>
          </a:xfrm>
          <a:prstGeom prst="rect">
            <a:avLst/>
          </a:prstGeom>
          <a:noFill/>
          <a:ln/>
        </p:spPr>
        <p:txBody>
          <a:bodyPr wrap="square" lIns="0" tIns="0" rIns="0" bIns="0" rtlCol="0" anchor="ctr"/>
          <a:lstStyle/>
          <a:p>
            <a:pPr marL="0" indent="0" algn="ctr">
              <a:buNone/>
            </a:pPr>
            <a:r>
              <a:rPr lang="en-US" sz="1080" b="1" dirty="0">
                <a:solidFill>
                  <a:srgbClr val="FFFFFF"/>
                </a:solidFill>
              </a:rPr>
              <a:t>Bedankt!</a:t>
            </a:r>
            <a:endParaRPr lang="en-US" sz="1080" dirty="0"/>
          </a:p>
        </p:txBody>
      </p:sp>
      <p:pic>
        <p:nvPicPr>
          <p:cNvPr id="19" name="GGD Zeeland logo closing" descr="image.png"/>
          <p:cNvPicPr>
            <a:picLocks noChangeAspect="1"/>
          </p:cNvPicPr>
          <p:nvPr/>
        </p:nvPicPr>
        <p:blipFill>
          <a:blip r:embed="rId4"/>
          <a:stretch>
            <a:fillRect/>
          </a:stretch>
        </p:blipFill>
        <p:spPr>
          <a:xfrm>
            <a:off x="8887968" y="1188720"/>
            <a:ext cx="868680" cy="52448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5D3DCF470E2844804DADCC1056FE2E" ma:contentTypeVersion="19" ma:contentTypeDescription="Een nieuw document maken." ma:contentTypeScope="" ma:versionID="94e59448c69a11515409f3c83f725fa3">
  <xsd:schema xmlns:xsd="http://www.w3.org/2001/XMLSchema" xmlns:xs="http://www.w3.org/2001/XMLSchema" xmlns:p="http://schemas.microsoft.com/office/2006/metadata/properties" xmlns:ns2="2315353a-76aa-485f-9240-2f90e0779dee" xmlns:ns3="74429d81-2ce0-4845-aa02-105248c0fb1f" targetNamespace="http://schemas.microsoft.com/office/2006/metadata/properties" ma:root="true" ma:fieldsID="7b2c1bf82aec3307a42b0d8cc86a197f" ns2:_="" ns3:_="">
    <xsd:import namespace="2315353a-76aa-485f-9240-2f90e0779dee"/>
    <xsd:import namespace="74429d81-2ce0-4845-aa02-105248c0fb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lcf76f155ced4ddcb4097134ff3c332f" minOccurs="0"/>
                <xsd:element ref="ns3:TaxCatchAll" minOccurs="0"/>
                <xsd:element ref="ns2:MediaServiceAutoKeyPoints" minOccurs="0"/>
                <xsd:element ref="ns2:MediaServiceKeyPoint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15353a-76aa-485f-9240-2f90e0779d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9e719a91-1b70-44eb-8652-d703d9021387" ma:termSetId="09814cd3-568e-fe90-9814-8d621ff8fb84" ma:anchorId="fba54fb3-c3e1-fe81-a776-ca4b69148c4d" ma:open="true" ma:isKeyword="false">
      <xsd:complexType>
        <xsd:sequence>
          <xsd:element ref="pc:Terms" minOccurs="0" maxOccurs="1"/>
        </xsd:sequence>
      </xsd:complex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429d81-2ce0-4845-aa02-105248c0fb1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461b5cf-00e4-45b5-a42f-25b05a615c23}" ma:internalName="TaxCatchAll" ma:showField="CatchAllData" ma:web="74429d81-2ce0-4845-aa02-105248c0fb1f">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4429d81-2ce0-4845-aa02-105248c0fb1f" xsi:nil="true"/>
    <lcf76f155ced4ddcb4097134ff3c332f xmlns="2315353a-76aa-485f-9240-2f90e0779de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42C66AE-1EDF-4FD1-9707-3A4280B8AEAD}"/>
</file>

<file path=customXml/itemProps2.xml><?xml version="1.0" encoding="utf-8"?>
<ds:datastoreItem xmlns:ds="http://schemas.openxmlformats.org/officeDocument/2006/customXml" ds:itemID="{5857C93A-A583-49FC-9B41-3F4554780B8B}"/>
</file>

<file path=customXml/itemProps3.xml><?xml version="1.0" encoding="utf-8"?>
<ds:datastoreItem xmlns:ds="http://schemas.openxmlformats.org/officeDocument/2006/customXml" ds:itemID="{E2A69DCB-294D-4179-B9A2-5F48043E9002}"/>
</file>

<file path=docProps/app.xml><?xml version="1.0" encoding="utf-8"?>
<Properties xmlns="http://schemas.openxmlformats.org/officeDocument/2006/extended-properties" xmlns:vt="http://schemas.openxmlformats.org/officeDocument/2006/docPropsVTypes">
  <TotalTime>396</TotalTime>
  <Words>1785</Words>
  <Application>Microsoft Office PowerPoint</Application>
  <PresentationFormat>Breedbeeld</PresentationFormat>
  <Paragraphs>253</Paragraphs>
  <Slides>19</Slides>
  <Notes>11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19</vt:i4>
      </vt:variant>
    </vt:vector>
  </HeadingPairs>
  <TitlesOfParts>
    <vt:vector size="22" baseType="lpstr">
      <vt:lpstr>Aptos</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GGD Zeeland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 kun je zelf doen in je woning voor een gezonde leefomgeving?</dc:title>
  <dc:subject>Workshop gezonde leefomgeving in de woning</dc:subject>
  <dc:creator>Suzanne de Feijter</dc:creator>
  <cp:lastModifiedBy>Suzanne de Feijter</cp:lastModifiedBy>
  <cp:revision>113</cp:revision>
  <cp:lastPrinted>2026-09-21T13:56:59Z</cp:lastPrinted>
  <dcterms:created xsi:type="dcterms:W3CDTF">2026-08-19T08:01:51Z</dcterms:created>
  <dcterms:modified xsi:type="dcterms:W3CDTF">2026-09-22T10:35:46Z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0x0101004B5D3DCF470E2844804DADCC1056FE2E</vt:lpwstr>
  </property>
</Properties>
</file>