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6" r:id="rId4"/>
    <p:sldMasterId id="2147483672" r:id="rId5"/>
  </p:sldMasterIdLst>
  <p:notesMasterIdLst>
    <p:notesMasterId r:id="rId15"/>
  </p:notesMasterIdLst>
  <p:sldIdLst>
    <p:sldId id="268" r:id="rId6"/>
    <p:sldId id="346" r:id="rId7"/>
    <p:sldId id="355" r:id="rId8"/>
    <p:sldId id="357" r:id="rId9"/>
    <p:sldId id="349" r:id="rId10"/>
    <p:sldId id="326" r:id="rId11"/>
    <p:sldId id="352" r:id="rId12"/>
    <p:sldId id="354" r:id="rId13"/>
    <p:sldId id="332" r:id="rId14"/>
  </p:sldIdLst>
  <p:sldSz cx="12192000" cy="6858000"/>
  <p:notesSz cx="7104063"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nnie Koeken" initials="HK" lastIdx="1" clrIdx="0">
    <p:extLst>
      <p:ext uri="{19B8F6BF-5375-455C-9EA6-DF929625EA0E}">
        <p15:presenceInfo xmlns:p15="http://schemas.microsoft.com/office/powerpoint/2012/main" userId="5eb981f0887bf31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4E4E4C"/>
    <a:srgbClr val="FFF9F7"/>
    <a:srgbClr val="51AFBD"/>
    <a:srgbClr val="EA573B"/>
    <a:srgbClr val="E93F38"/>
    <a:srgbClr val="F7F7F7"/>
    <a:srgbClr val="6FAFBD"/>
    <a:srgbClr val="A2CF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8F9257-F6A0-4621-AD54-1686E1009D2C}" v="68" dt="2026-09-24T11:57:07.101"/>
    <p1510:client id="{EE9E3333-EEB1-FC8A-4BB6-C1C87E305FBA}" v="65" dt="2026-09-24T09:59:45.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3" d="2"/>
        <a:sy n="3" d="2"/>
      </p:scale>
      <p:origin x="0" y="-5"/>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alie de Graaf" userId="2df7f708-14f8-4f20-b9f9-e9923a70f440" providerId="ADAL" clId="{B1F1C03C-5C9C-404B-9011-515BDA647D32}"/>
    <pc:docChg chg="modSld">
      <pc:chgData name="Rosalie de Graaf" userId="2df7f708-14f8-4f20-b9f9-e9923a70f440" providerId="ADAL" clId="{B1F1C03C-5C9C-404B-9011-515BDA647D32}" dt="2026-09-24T11:57:07.085" v="67" actId="20577"/>
      <pc:docMkLst>
        <pc:docMk/>
      </pc:docMkLst>
      <pc:sldChg chg="modSp mod">
        <pc:chgData name="Rosalie de Graaf" userId="2df7f708-14f8-4f20-b9f9-e9923a70f440" providerId="ADAL" clId="{B1F1C03C-5C9C-404B-9011-515BDA647D32}" dt="2026-09-24T11:57:07.085" v="67" actId="20577"/>
        <pc:sldMkLst>
          <pc:docMk/>
          <pc:sldMk cId="1150887376" sldId="354"/>
        </pc:sldMkLst>
        <pc:spChg chg="mod">
          <ac:chgData name="Rosalie de Graaf" userId="2df7f708-14f8-4f20-b9f9-e9923a70f440" providerId="ADAL" clId="{B1F1C03C-5C9C-404B-9011-515BDA647D32}" dt="2026-09-24T11:57:07.085" v="67" actId="20577"/>
          <ac:spMkLst>
            <pc:docMk/>
            <pc:sldMk cId="1150887376" sldId="354"/>
            <ac:spMk id="2" creationId="{6C275FD3-416B-7598-CADD-AF772AA84787}"/>
          </ac:spMkLst>
        </pc:spChg>
      </pc:sldChg>
    </pc:docChg>
  </pc:docChgLst>
  <pc:docChgLst>
    <pc:chgData name="Rosalie de Graaf" userId="S::r.degraaf@zzv.nl::2df7f708-14f8-4f20-b9f9-e9923a70f440" providerId="AD" clId="Web-{7016FCF9-8851-E9F3-0051-352BAB4720E3}"/>
    <pc:docChg chg="modSld">
      <pc:chgData name="Rosalie de Graaf" userId="S::r.degraaf@zzv.nl::2df7f708-14f8-4f20-b9f9-e9923a70f440" providerId="AD" clId="Web-{7016FCF9-8851-E9F3-0051-352BAB4720E3}" dt="2026-09-14T13:07:59.676" v="5" actId="1076"/>
      <pc:docMkLst>
        <pc:docMk/>
      </pc:docMkLst>
      <pc:sldChg chg="addSp delSp modSp">
        <pc:chgData name="Rosalie de Graaf" userId="S::r.degraaf@zzv.nl::2df7f708-14f8-4f20-b9f9-e9923a70f440" providerId="AD" clId="Web-{7016FCF9-8851-E9F3-0051-352BAB4720E3}" dt="2026-09-14T13:07:59.676" v="5" actId="1076"/>
        <pc:sldMkLst>
          <pc:docMk/>
          <pc:sldMk cId="589947829" sldId="355"/>
        </pc:sldMkLst>
        <pc:picChg chg="add mod">
          <ac:chgData name="Rosalie de Graaf" userId="S::r.degraaf@zzv.nl::2df7f708-14f8-4f20-b9f9-e9923a70f440" providerId="AD" clId="Web-{7016FCF9-8851-E9F3-0051-352BAB4720E3}" dt="2026-09-14T13:07:59.676" v="5" actId="1076"/>
          <ac:picMkLst>
            <pc:docMk/>
            <pc:sldMk cId="589947829" sldId="355"/>
            <ac:picMk id="4" creationId="{9811FB5B-4376-281D-F216-BC998AB9FC42}"/>
          </ac:picMkLst>
        </pc:picChg>
      </pc:sldChg>
    </pc:docChg>
  </pc:docChgLst>
  <pc:docChgLst>
    <pc:chgData name="Rosalie de Graaf" userId="S::r.degraaf@zzv.nl::2df7f708-14f8-4f20-b9f9-e9923a70f440" providerId="AD" clId="Web-{EE9E3333-EEB1-FC8A-4BB6-C1C87E305FBA}"/>
    <pc:docChg chg="modSld">
      <pc:chgData name="Rosalie de Graaf" userId="S::r.degraaf@zzv.nl::2df7f708-14f8-4f20-b9f9-e9923a70f440" providerId="AD" clId="Web-{EE9E3333-EEB1-FC8A-4BB6-C1C87E305FBA}" dt="2026-09-24T09:59:45.934" v="63" actId="20577"/>
      <pc:docMkLst>
        <pc:docMk/>
      </pc:docMkLst>
      <pc:sldChg chg="modSp">
        <pc:chgData name="Rosalie de Graaf" userId="S::r.degraaf@zzv.nl::2df7f708-14f8-4f20-b9f9-e9923a70f440" providerId="AD" clId="Web-{EE9E3333-EEB1-FC8A-4BB6-C1C87E305FBA}" dt="2026-09-24T09:59:45.934" v="63" actId="20577"/>
        <pc:sldMkLst>
          <pc:docMk/>
          <pc:sldMk cId="3498293892" sldId="357"/>
        </pc:sldMkLst>
        <pc:spChg chg="mod">
          <ac:chgData name="Rosalie de Graaf" userId="S::r.degraaf@zzv.nl::2df7f708-14f8-4f20-b9f9-e9923a70f440" providerId="AD" clId="Web-{EE9E3333-EEB1-FC8A-4BB6-C1C87E305FBA}" dt="2026-09-24T09:58:27.494" v="10" actId="20577"/>
          <ac:spMkLst>
            <pc:docMk/>
            <pc:sldMk cId="3498293892" sldId="357"/>
            <ac:spMk id="17" creationId="{A7E593C4-5CEF-75C1-A5D7-996976962C62}"/>
          </ac:spMkLst>
        </pc:spChg>
        <pc:spChg chg="mod">
          <ac:chgData name="Rosalie de Graaf" userId="S::r.degraaf@zzv.nl::2df7f708-14f8-4f20-b9f9-e9923a70f440" providerId="AD" clId="Web-{EE9E3333-EEB1-FC8A-4BB6-C1C87E305FBA}" dt="2026-09-24T09:58:36.353" v="19" actId="20577"/>
          <ac:spMkLst>
            <pc:docMk/>
            <pc:sldMk cId="3498293892" sldId="357"/>
            <ac:spMk id="18" creationId="{BD62861F-716A-E596-102B-62F589FE36CF}"/>
          </ac:spMkLst>
        </pc:spChg>
        <pc:spChg chg="mod">
          <ac:chgData name="Rosalie de Graaf" userId="S::r.degraaf@zzv.nl::2df7f708-14f8-4f20-b9f9-e9923a70f440" providerId="AD" clId="Web-{EE9E3333-EEB1-FC8A-4BB6-C1C87E305FBA}" dt="2026-09-24T09:58:51.276" v="28" actId="20577"/>
          <ac:spMkLst>
            <pc:docMk/>
            <pc:sldMk cId="3498293892" sldId="357"/>
            <ac:spMk id="19" creationId="{4D0B7625-40BA-5ED0-4171-FA65F274E28C}"/>
          </ac:spMkLst>
        </pc:spChg>
        <pc:spChg chg="mod">
          <ac:chgData name="Rosalie de Graaf" userId="S::r.degraaf@zzv.nl::2df7f708-14f8-4f20-b9f9-e9923a70f440" providerId="AD" clId="Web-{EE9E3333-EEB1-FC8A-4BB6-C1C87E305FBA}" dt="2026-09-24T09:59:14.776" v="52" actId="20577"/>
          <ac:spMkLst>
            <pc:docMk/>
            <pc:sldMk cId="3498293892" sldId="357"/>
            <ac:spMk id="20" creationId="{4257432C-3AB6-BF0A-0619-AA3E55EDF0ED}"/>
          </ac:spMkLst>
        </pc:spChg>
        <pc:spChg chg="mod">
          <ac:chgData name="Rosalie de Graaf" userId="S::r.degraaf@zzv.nl::2df7f708-14f8-4f20-b9f9-e9923a70f440" providerId="AD" clId="Web-{EE9E3333-EEB1-FC8A-4BB6-C1C87E305FBA}" dt="2026-09-24T09:59:45.934" v="63" actId="20577"/>
          <ac:spMkLst>
            <pc:docMk/>
            <pc:sldMk cId="3498293892" sldId="357"/>
            <ac:spMk id="21" creationId="{E0D858BC-180C-B554-E4CC-354E378DA57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nl-NL"/>
          </a:p>
        </p:txBody>
      </p:sp>
      <p:sp>
        <p:nvSpPr>
          <p:cNvPr id="3" name="Tijdelijke aanduiding voor datum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C5C62705-0F8B-C740-8E30-5C0CD906B75B}" type="datetimeFigureOut">
              <a:rPr lang="nl-NL" smtClean="0"/>
              <a:t>24-9-2026</a:t>
            </a:fld>
            <a:endParaRPr lang="nl-NL"/>
          </a:p>
        </p:txBody>
      </p:sp>
      <p:sp>
        <p:nvSpPr>
          <p:cNvPr id="4" name="Tijdelijke aanduiding voor dia-afbeelding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nl-NL"/>
          </a:p>
        </p:txBody>
      </p:sp>
      <p:sp>
        <p:nvSpPr>
          <p:cNvPr id="5" name="Tijdelijke aanduiding voor notities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F7B701BB-D967-6947-BFE4-04FA3752BDE2}" type="slidenum">
              <a:rPr lang="nl-NL" smtClean="0"/>
              <a:t>‹nr.›</a:t>
            </a:fld>
            <a:endParaRPr lang="nl-NL"/>
          </a:p>
        </p:txBody>
      </p:sp>
    </p:spTree>
    <p:extLst>
      <p:ext uri="{BB962C8B-B14F-4D97-AF65-F5344CB8AC3E}">
        <p14:creationId xmlns:p14="http://schemas.microsoft.com/office/powerpoint/2010/main" val="2273686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communicatie als strategisch speerpunt</a:t>
            </a:r>
          </a:p>
        </p:txBody>
      </p:sp>
      <p:sp>
        <p:nvSpPr>
          <p:cNvPr id="4" name="Tijdelijke aanduiding voor dianummer 3"/>
          <p:cNvSpPr>
            <a:spLocks noGrp="1"/>
          </p:cNvSpPr>
          <p:nvPr>
            <p:ph type="sldNum" sz="quarter" idx="5"/>
          </p:nvPr>
        </p:nvSpPr>
        <p:spPr/>
        <p:txBody>
          <a:bodyPr/>
          <a:lstStyle/>
          <a:p>
            <a:fld id="{F7B701BB-D967-6947-BFE4-04FA3752BDE2}" type="slidenum">
              <a:rPr lang="nl-NL" smtClean="0"/>
              <a:t>1</a:t>
            </a:fld>
            <a:endParaRPr lang="nl-NL"/>
          </a:p>
        </p:txBody>
      </p:sp>
    </p:spTree>
    <p:extLst>
      <p:ext uri="{BB962C8B-B14F-4D97-AF65-F5344CB8AC3E}">
        <p14:creationId xmlns:p14="http://schemas.microsoft.com/office/powerpoint/2010/main" val="1384339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F7B701BB-D967-6947-BFE4-04FA3752BDE2}" type="slidenum">
              <a:rPr lang="nl-NL" smtClean="0"/>
              <a:t>4</a:t>
            </a:fld>
            <a:endParaRPr lang="nl-NL"/>
          </a:p>
        </p:txBody>
      </p:sp>
    </p:spTree>
    <p:extLst>
      <p:ext uri="{BB962C8B-B14F-4D97-AF65-F5344CB8AC3E}">
        <p14:creationId xmlns:p14="http://schemas.microsoft.com/office/powerpoint/2010/main" val="3003818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F7B701BB-D967-6947-BFE4-04FA3752BDE2}" type="slidenum">
              <a:rPr lang="nl-NL" smtClean="0"/>
              <a:t>7</a:t>
            </a:fld>
            <a:endParaRPr lang="nl-NL"/>
          </a:p>
        </p:txBody>
      </p:sp>
    </p:spTree>
    <p:extLst>
      <p:ext uri="{BB962C8B-B14F-4D97-AF65-F5344CB8AC3E}">
        <p14:creationId xmlns:p14="http://schemas.microsoft.com/office/powerpoint/2010/main" val="12298753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scherm">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E7221017-3F54-187F-7818-4002C07559D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1"/>
            <a:ext cx="12191999" cy="6857999"/>
          </a:xfrm>
          <a:prstGeom prst="rect">
            <a:avLst/>
          </a:prstGeom>
        </p:spPr>
      </p:pic>
      <p:sp>
        <p:nvSpPr>
          <p:cNvPr id="3" name="Ondertitel 2">
            <a:extLst>
              <a:ext uri="{FF2B5EF4-FFF2-40B4-BE49-F238E27FC236}">
                <a16:creationId xmlns:a16="http://schemas.microsoft.com/office/drawing/2014/main" id="{B6B09D24-8618-57C0-8ECB-2605EEA93E7E}"/>
              </a:ext>
            </a:extLst>
          </p:cNvPr>
          <p:cNvSpPr>
            <a:spLocks noGrp="1"/>
          </p:cNvSpPr>
          <p:nvPr>
            <p:ph type="subTitle" idx="1"/>
          </p:nvPr>
        </p:nvSpPr>
        <p:spPr>
          <a:xfrm>
            <a:off x="3948545" y="3821732"/>
            <a:ext cx="4294909" cy="791832"/>
          </a:xfrm>
          <a:prstGeom prst="rect">
            <a:avLst/>
          </a:prstGeo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13" name="Titel 12">
            <a:extLst>
              <a:ext uri="{FF2B5EF4-FFF2-40B4-BE49-F238E27FC236}">
                <a16:creationId xmlns:a16="http://schemas.microsoft.com/office/drawing/2014/main" id="{14AD5940-A211-5DA2-E69E-C81B5A75B1D9}"/>
              </a:ext>
            </a:extLst>
          </p:cNvPr>
          <p:cNvSpPr>
            <a:spLocks noGrp="1"/>
          </p:cNvSpPr>
          <p:nvPr>
            <p:ph type="title"/>
          </p:nvPr>
        </p:nvSpPr>
        <p:spPr>
          <a:xfrm>
            <a:off x="838200" y="5035827"/>
            <a:ext cx="10515600" cy="1656522"/>
          </a:xfrm>
          <a:prstGeom prst="rect">
            <a:avLst/>
          </a:prstGeom>
        </p:spPr>
        <p:txBody>
          <a:bodyPr anchor="ctr"/>
          <a:lstStyle>
            <a:lvl1pPr algn="ctr">
              <a:defRPr>
                <a:solidFill>
                  <a:schemeClr val="bg1"/>
                </a:solidFill>
              </a:defRPr>
            </a:lvl1pPr>
          </a:lstStyle>
          <a:p>
            <a:r>
              <a:rPr lang="nl-NL"/>
              <a:t>Klik om stijl te bewerken</a:t>
            </a:r>
          </a:p>
        </p:txBody>
      </p:sp>
    </p:spTree>
    <p:extLst>
      <p:ext uri="{BB962C8B-B14F-4D97-AF65-F5344CB8AC3E}">
        <p14:creationId xmlns:p14="http://schemas.microsoft.com/office/powerpoint/2010/main" val="20655448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eldia">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B3DCE5B0-31A2-0F9D-C1CD-84B3FA4B278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1"/>
            <a:ext cx="12191999" cy="6857999"/>
          </a:xfrm>
          <a:prstGeom prst="rect">
            <a:avLst/>
          </a:prstGeom>
        </p:spPr>
      </p:pic>
      <p:sp>
        <p:nvSpPr>
          <p:cNvPr id="4" name="Titel 12">
            <a:extLst>
              <a:ext uri="{FF2B5EF4-FFF2-40B4-BE49-F238E27FC236}">
                <a16:creationId xmlns:a16="http://schemas.microsoft.com/office/drawing/2014/main" id="{85BCDCC1-D502-08F6-445D-D8DFEAF89105}"/>
              </a:ext>
            </a:extLst>
          </p:cNvPr>
          <p:cNvSpPr>
            <a:spLocks noGrp="1"/>
          </p:cNvSpPr>
          <p:nvPr>
            <p:ph type="title" hasCustomPrompt="1"/>
          </p:nvPr>
        </p:nvSpPr>
        <p:spPr>
          <a:xfrm>
            <a:off x="838200" y="5035827"/>
            <a:ext cx="10515600" cy="1656522"/>
          </a:xfrm>
          <a:prstGeom prst="rect">
            <a:avLst/>
          </a:prstGeom>
        </p:spPr>
        <p:txBody>
          <a:bodyPr anchor="t"/>
          <a:lstStyle>
            <a:lvl1pPr algn="ctr">
              <a:defRPr>
                <a:solidFill>
                  <a:schemeClr val="bg1"/>
                </a:solidFill>
              </a:defRPr>
            </a:lvl1pPr>
          </a:lstStyle>
          <a:p>
            <a:r>
              <a:rPr lang="nl-NL"/>
              <a:t>Zijn er nog vragen?</a:t>
            </a:r>
          </a:p>
        </p:txBody>
      </p:sp>
      <p:sp>
        <p:nvSpPr>
          <p:cNvPr id="5" name="Ondertitel 2">
            <a:extLst>
              <a:ext uri="{FF2B5EF4-FFF2-40B4-BE49-F238E27FC236}">
                <a16:creationId xmlns:a16="http://schemas.microsoft.com/office/drawing/2014/main" id="{AAFFFB62-06B0-44EE-7831-B540EE6C1B82}"/>
              </a:ext>
            </a:extLst>
          </p:cNvPr>
          <p:cNvSpPr>
            <a:spLocks noGrp="1"/>
          </p:cNvSpPr>
          <p:nvPr>
            <p:ph type="subTitle" idx="1" hasCustomPrompt="1"/>
          </p:nvPr>
        </p:nvSpPr>
        <p:spPr>
          <a:xfrm>
            <a:off x="3948545" y="3821732"/>
            <a:ext cx="4294909" cy="791832"/>
          </a:xfrm>
          <a:prstGeom prst="rect">
            <a:avLst/>
          </a:prstGeo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Bedankt voor uw aandacht!</a:t>
            </a:r>
          </a:p>
        </p:txBody>
      </p:sp>
    </p:spTree>
    <p:extLst>
      <p:ext uri="{BB962C8B-B14F-4D97-AF65-F5344CB8AC3E}">
        <p14:creationId xmlns:p14="http://schemas.microsoft.com/office/powerpoint/2010/main" val="2845010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uw">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BBA44E1B-B1BF-BBC4-E645-74C0320CD01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0"/>
            <a:ext cx="12192000" cy="6857999"/>
          </a:xfrm>
          <a:prstGeom prst="rect">
            <a:avLst/>
          </a:prstGeom>
        </p:spPr>
      </p:pic>
      <p:sp>
        <p:nvSpPr>
          <p:cNvPr id="3" name="Tijdelijke aanduiding voor titel 4">
            <a:extLst>
              <a:ext uri="{FF2B5EF4-FFF2-40B4-BE49-F238E27FC236}">
                <a16:creationId xmlns:a16="http://schemas.microsoft.com/office/drawing/2014/main" id="{27979E09-F9AF-884B-CCDA-F5758940149B}"/>
              </a:ext>
            </a:extLst>
          </p:cNvPr>
          <p:cNvSpPr>
            <a:spLocks noGrp="1"/>
          </p:cNvSpPr>
          <p:nvPr>
            <p:ph type="title"/>
          </p:nvPr>
        </p:nvSpPr>
        <p:spPr>
          <a:xfrm>
            <a:off x="-1" y="0"/>
            <a:ext cx="12191999" cy="6857999"/>
          </a:xfrm>
          <a:prstGeom prst="rect">
            <a:avLst/>
          </a:prstGeom>
        </p:spPr>
        <p:txBody>
          <a:bodyPr vert="horz" lIns="91440" tIns="45720" rIns="91440" bIns="45720" rtlCol="0" anchor="ctr">
            <a:normAutofit/>
          </a:bodyPr>
          <a:lstStyle>
            <a:lvl1pPr algn="ctr">
              <a:defRPr>
                <a:solidFill>
                  <a:schemeClr val="bg1"/>
                </a:solidFill>
              </a:defRPr>
            </a:lvl1pPr>
          </a:lstStyle>
          <a:p>
            <a:r>
              <a:rPr lang="nl-NL"/>
              <a:t>Klik om stijl te bewerken</a:t>
            </a:r>
          </a:p>
        </p:txBody>
      </p:sp>
    </p:spTree>
    <p:extLst>
      <p:ext uri="{BB962C8B-B14F-4D97-AF65-F5344CB8AC3E}">
        <p14:creationId xmlns:p14="http://schemas.microsoft.com/office/powerpoint/2010/main" val="3287221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lauw">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5405632E-B2AD-CCA8-35FD-6F54D0750504}"/>
              </a:ext>
            </a:extLst>
          </p:cNvPr>
          <p:cNvPicPr>
            <a:picLocks noChangeAspect="1"/>
          </p:cNvPicPr>
          <p:nvPr userDrawn="1"/>
        </p:nvPicPr>
        <p:blipFill>
          <a:blip r:embed="rId2" cstate="screen">
            <a:extLst>
              <a:ext uri="{28A0092B-C50C-407E-A947-70E740481C1C}">
                <a14:useLocalDpi xmlns:a14="http://schemas.microsoft.com/office/drawing/2010/main"/>
              </a:ext>
            </a:extLst>
          </a:blip>
          <a:srcRect r="1264"/>
          <a:stretch/>
        </p:blipFill>
        <p:spPr>
          <a:xfrm>
            <a:off x="-1" y="-1"/>
            <a:ext cx="12192001" cy="6857999"/>
          </a:xfrm>
          <a:prstGeom prst="rect">
            <a:avLst/>
          </a:prstGeom>
        </p:spPr>
      </p:pic>
      <p:sp>
        <p:nvSpPr>
          <p:cNvPr id="3" name="Tijdelijke aanduiding voor titel 4">
            <a:extLst>
              <a:ext uri="{FF2B5EF4-FFF2-40B4-BE49-F238E27FC236}">
                <a16:creationId xmlns:a16="http://schemas.microsoft.com/office/drawing/2014/main" id="{27979E09-F9AF-884B-CCDA-F5758940149B}"/>
              </a:ext>
            </a:extLst>
          </p:cNvPr>
          <p:cNvSpPr>
            <a:spLocks noGrp="1"/>
          </p:cNvSpPr>
          <p:nvPr>
            <p:ph type="title"/>
          </p:nvPr>
        </p:nvSpPr>
        <p:spPr>
          <a:xfrm>
            <a:off x="-1" y="0"/>
            <a:ext cx="12191999" cy="6857999"/>
          </a:xfrm>
          <a:prstGeom prst="rect">
            <a:avLst/>
          </a:prstGeom>
        </p:spPr>
        <p:txBody>
          <a:bodyPr vert="horz" lIns="91440" tIns="45720" rIns="91440" bIns="45720" rtlCol="0" anchor="ctr">
            <a:normAutofit/>
          </a:bodyPr>
          <a:lstStyle>
            <a:lvl1pPr algn="ctr">
              <a:defRPr>
                <a:solidFill>
                  <a:schemeClr val="bg1"/>
                </a:solidFill>
              </a:defRPr>
            </a:lvl1pPr>
          </a:lstStyle>
          <a:p>
            <a:r>
              <a:rPr lang="nl-NL"/>
              <a:t>Klik om stijl te bewerken</a:t>
            </a:r>
          </a:p>
        </p:txBody>
      </p:sp>
    </p:spTree>
    <p:extLst>
      <p:ext uri="{BB962C8B-B14F-4D97-AF65-F5344CB8AC3E}">
        <p14:creationId xmlns:p14="http://schemas.microsoft.com/office/powerpoint/2010/main" val="1477007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Inhoud met opsomming - blauw">
    <p:bg>
      <p:bgPr>
        <a:solidFill>
          <a:srgbClr val="FFF9F7"/>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959CF4F-B055-D6A9-FA5E-FDFD2D9A7E24}"/>
              </a:ext>
            </a:extLst>
          </p:cNvPr>
          <p:cNvSpPr/>
          <p:nvPr userDrawn="1"/>
        </p:nvSpPr>
        <p:spPr>
          <a:xfrm>
            <a:off x="-14749" y="-7749"/>
            <a:ext cx="4222539" cy="6871655"/>
          </a:xfrm>
          <a:prstGeom prst="rect">
            <a:avLst/>
          </a:prstGeom>
          <a:solidFill>
            <a:srgbClr val="51AF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tekst 3">
            <a:extLst>
              <a:ext uri="{FF2B5EF4-FFF2-40B4-BE49-F238E27FC236}">
                <a16:creationId xmlns:a16="http://schemas.microsoft.com/office/drawing/2014/main" id="{33B7CEEE-A44A-3FD7-FE2B-A53C3C022CB9}"/>
              </a:ext>
            </a:extLst>
          </p:cNvPr>
          <p:cNvSpPr>
            <a:spLocks noGrp="1"/>
          </p:cNvSpPr>
          <p:nvPr>
            <p:ph type="body" sz="half" idx="2"/>
          </p:nvPr>
        </p:nvSpPr>
        <p:spPr>
          <a:xfrm>
            <a:off x="5368413" y="674176"/>
            <a:ext cx="5596925" cy="5302331"/>
          </a:xfrm>
        </p:spPr>
        <p:txBody>
          <a:bodyPr anchor="ct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934066" y="674176"/>
            <a:ext cx="2517057" cy="1007140"/>
          </a:xfrm>
        </p:spPr>
        <p:txBody>
          <a:bodyPr anchor="t"/>
          <a:lstStyle>
            <a:lvl1pPr>
              <a:defRPr sz="3200">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934066" y="2079522"/>
            <a:ext cx="2517058" cy="3896985"/>
          </a:xfrm>
        </p:spPr>
        <p:txBody>
          <a:bodyPr/>
          <a:lstStyle>
            <a:lvl1pPr marL="0" indent="0">
              <a:buNone/>
              <a:defRPr sz="1600" b="0" i="0">
                <a:solidFill>
                  <a:schemeClr val="bg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3449993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Inhoud met opsomming - blauw">
    <p:bg>
      <p:bgPr>
        <a:solidFill>
          <a:srgbClr val="FFF9F7"/>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DEB050E-265A-A331-3E1B-3C9FD93BBFC2}"/>
              </a:ext>
            </a:extLst>
          </p:cNvPr>
          <p:cNvSpPr/>
          <p:nvPr userDrawn="1"/>
        </p:nvSpPr>
        <p:spPr>
          <a:xfrm>
            <a:off x="-14749" y="-7749"/>
            <a:ext cx="4222539" cy="6871655"/>
          </a:xfrm>
          <a:prstGeom prst="rect">
            <a:avLst/>
          </a:prstGeom>
          <a:solidFill>
            <a:srgbClr val="51AF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934066" y="674176"/>
            <a:ext cx="2517057" cy="1007140"/>
          </a:xfrm>
        </p:spPr>
        <p:txBody>
          <a:bodyPr anchor="t"/>
          <a:lstStyle>
            <a:lvl1pPr>
              <a:defRPr sz="3200">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934066" y="2079522"/>
            <a:ext cx="2517058" cy="3896985"/>
          </a:xfrm>
        </p:spPr>
        <p:txBody>
          <a:bodyPr/>
          <a:lstStyle>
            <a:lvl1pPr marL="0" indent="0">
              <a:buNone/>
              <a:defRPr sz="1600" b="0" i="0">
                <a:solidFill>
                  <a:schemeClr val="bg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7" name="Tijdelijke aanduiding voor afbeelding 6">
            <a:extLst>
              <a:ext uri="{FF2B5EF4-FFF2-40B4-BE49-F238E27FC236}">
                <a16:creationId xmlns:a16="http://schemas.microsoft.com/office/drawing/2014/main" id="{4A562F8B-AE83-8240-5346-26652D1B0255}"/>
              </a:ext>
            </a:extLst>
          </p:cNvPr>
          <p:cNvSpPr>
            <a:spLocks noGrp="1"/>
          </p:cNvSpPr>
          <p:nvPr>
            <p:ph type="pic" sz="quarter" idx="11" hasCustomPrompt="1"/>
          </p:nvPr>
        </p:nvSpPr>
        <p:spPr>
          <a:xfrm>
            <a:off x="4207791" y="0"/>
            <a:ext cx="7984210" cy="6858000"/>
          </a:xfrm>
          <a:solidFill>
            <a:schemeClr val="accent4">
              <a:lumMod val="20000"/>
              <a:lumOff val="80000"/>
            </a:schemeClr>
          </a:solidFill>
          <a:ln>
            <a:noFill/>
          </a:ln>
        </p:spPr>
        <p:txBody>
          <a:bodyPr anchor="ctr"/>
          <a:lstStyle>
            <a:lvl1pPr marL="0" indent="0" algn="ctr">
              <a:buFontTx/>
              <a:buNone/>
              <a:defRPr/>
            </a:lvl1pPr>
          </a:lstStyle>
          <a:p>
            <a:r>
              <a:rPr lang="nl-NL"/>
              <a:t>Klik om afbeelding te wijzigen</a:t>
            </a:r>
          </a:p>
        </p:txBody>
      </p:sp>
    </p:spTree>
    <p:extLst>
      <p:ext uri="{BB962C8B-B14F-4D97-AF65-F5344CB8AC3E}">
        <p14:creationId xmlns:p14="http://schemas.microsoft.com/office/powerpoint/2010/main" val="208043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Inhoud met opsomming - blauw">
    <p:bg>
      <p:bgPr>
        <a:solidFill>
          <a:srgbClr val="FFF9F7"/>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959CF4F-B055-D6A9-FA5E-FDFD2D9A7E24}"/>
              </a:ext>
            </a:extLst>
          </p:cNvPr>
          <p:cNvSpPr/>
          <p:nvPr userDrawn="1"/>
        </p:nvSpPr>
        <p:spPr>
          <a:xfrm>
            <a:off x="7969461" y="0"/>
            <a:ext cx="4222539" cy="6871655"/>
          </a:xfrm>
          <a:prstGeom prst="rect">
            <a:avLst/>
          </a:prstGeom>
          <a:solidFill>
            <a:srgbClr val="51AF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tekst 3">
            <a:extLst>
              <a:ext uri="{FF2B5EF4-FFF2-40B4-BE49-F238E27FC236}">
                <a16:creationId xmlns:a16="http://schemas.microsoft.com/office/drawing/2014/main" id="{33B7CEEE-A44A-3FD7-FE2B-A53C3C022CB9}"/>
              </a:ext>
            </a:extLst>
          </p:cNvPr>
          <p:cNvSpPr>
            <a:spLocks noGrp="1"/>
          </p:cNvSpPr>
          <p:nvPr>
            <p:ph type="body" sz="half" idx="2"/>
          </p:nvPr>
        </p:nvSpPr>
        <p:spPr>
          <a:xfrm>
            <a:off x="756667" y="674176"/>
            <a:ext cx="6322559" cy="5302331"/>
          </a:xfrm>
        </p:spPr>
        <p:txBody>
          <a:bodyPr anchor="ct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8918276" y="681925"/>
            <a:ext cx="2517057" cy="1007140"/>
          </a:xfrm>
        </p:spPr>
        <p:txBody>
          <a:bodyPr anchor="t"/>
          <a:lstStyle>
            <a:lvl1pPr>
              <a:defRPr sz="3200">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8918276" y="2087271"/>
            <a:ext cx="2517058" cy="3896985"/>
          </a:xfrm>
        </p:spPr>
        <p:txBody>
          <a:bodyPr/>
          <a:lstStyle>
            <a:lvl1pPr marL="0" indent="0">
              <a:buNone/>
              <a:defRPr sz="1600" b="0" i="0">
                <a:solidFill>
                  <a:schemeClr val="bg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3553680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Inhoud met opsomming - blauw">
    <p:bg>
      <p:bgPr>
        <a:solidFill>
          <a:srgbClr val="FFF9F7"/>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959CF4F-B055-D6A9-FA5E-FDFD2D9A7E24}"/>
              </a:ext>
            </a:extLst>
          </p:cNvPr>
          <p:cNvSpPr/>
          <p:nvPr userDrawn="1"/>
        </p:nvSpPr>
        <p:spPr>
          <a:xfrm>
            <a:off x="7969461" y="0"/>
            <a:ext cx="4222539" cy="6871655"/>
          </a:xfrm>
          <a:prstGeom prst="rect">
            <a:avLst/>
          </a:prstGeom>
          <a:solidFill>
            <a:srgbClr val="51AF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8918276" y="681925"/>
            <a:ext cx="2517057" cy="1007140"/>
          </a:xfrm>
        </p:spPr>
        <p:txBody>
          <a:bodyPr anchor="t"/>
          <a:lstStyle>
            <a:lvl1pPr>
              <a:defRPr sz="3200">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8918276" y="2087271"/>
            <a:ext cx="2517058" cy="3896985"/>
          </a:xfrm>
        </p:spPr>
        <p:txBody>
          <a:bodyPr/>
          <a:lstStyle>
            <a:lvl1pPr marL="0" indent="0">
              <a:buNone/>
              <a:defRPr sz="1600" b="0" i="0">
                <a:solidFill>
                  <a:schemeClr val="bg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3" name="Tijdelijke aanduiding voor afbeelding 6">
            <a:extLst>
              <a:ext uri="{FF2B5EF4-FFF2-40B4-BE49-F238E27FC236}">
                <a16:creationId xmlns:a16="http://schemas.microsoft.com/office/drawing/2014/main" id="{C37AE2B5-0C0F-BDB7-A12A-E48D37EBB68B}"/>
              </a:ext>
            </a:extLst>
          </p:cNvPr>
          <p:cNvSpPr>
            <a:spLocks noGrp="1"/>
          </p:cNvSpPr>
          <p:nvPr>
            <p:ph type="pic" sz="quarter" idx="11" hasCustomPrompt="1"/>
          </p:nvPr>
        </p:nvSpPr>
        <p:spPr>
          <a:xfrm>
            <a:off x="-14749" y="13655"/>
            <a:ext cx="7984210" cy="6858000"/>
          </a:xfrm>
          <a:solidFill>
            <a:schemeClr val="accent4">
              <a:lumMod val="20000"/>
              <a:lumOff val="80000"/>
            </a:schemeClr>
          </a:solidFill>
          <a:ln>
            <a:noFill/>
          </a:ln>
        </p:spPr>
        <p:txBody>
          <a:bodyPr anchor="ctr"/>
          <a:lstStyle>
            <a:lvl1pPr marL="0" indent="0" algn="ctr">
              <a:buFontTx/>
              <a:buNone/>
              <a:defRPr/>
            </a:lvl1pPr>
          </a:lstStyle>
          <a:p>
            <a:r>
              <a:rPr lang="nl-NL"/>
              <a:t>Klik om afbeelding te wijzigen</a:t>
            </a:r>
          </a:p>
        </p:txBody>
      </p:sp>
    </p:spTree>
    <p:extLst>
      <p:ext uri="{BB962C8B-B14F-4D97-AF65-F5344CB8AC3E}">
        <p14:creationId xmlns:p14="http://schemas.microsoft.com/office/powerpoint/2010/main" val="2726809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4_Inhoud met opsomming - blauw">
    <p:bg>
      <p:bgPr>
        <a:solidFill>
          <a:srgbClr val="FFF9F7"/>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F4EDE99-96D3-A90F-B901-35CF668807DD}"/>
              </a:ext>
            </a:extLst>
          </p:cNvPr>
          <p:cNvSpPr/>
          <p:nvPr userDrawn="1"/>
        </p:nvSpPr>
        <p:spPr>
          <a:xfrm>
            <a:off x="-14749" y="-14748"/>
            <a:ext cx="7240291" cy="68727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tekst 3">
            <a:extLst>
              <a:ext uri="{FF2B5EF4-FFF2-40B4-BE49-F238E27FC236}">
                <a16:creationId xmlns:a16="http://schemas.microsoft.com/office/drawing/2014/main" id="{33B7CEEE-A44A-3FD7-FE2B-A53C3C022CB9}"/>
              </a:ext>
            </a:extLst>
          </p:cNvPr>
          <p:cNvSpPr>
            <a:spLocks noGrp="1"/>
          </p:cNvSpPr>
          <p:nvPr>
            <p:ph type="body" sz="half" idx="2"/>
          </p:nvPr>
        </p:nvSpPr>
        <p:spPr>
          <a:xfrm>
            <a:off x="8174357" y="674176"/>
            <a:ext cx="3083577" cy="5302331"/>
          </a:xfrm>
        </p:spPr>
        <p:txBody>
          <a:bodyPr anchor="ct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934066" y="674176"/>
            <a:ext cx="5161932" cy="1007140"/>
          </a:xfrm>
        </p:spPr>
        <p:txBody>
          <a:bodyPr anchor="t"/>
          <a:lstStyle>
            <a:lvl1pPr>
              <a:defRPr sz="3200">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934066" y="2079522"/>
            <a:ext cx="5161934" cy="3896985"/>
          </a:xfrm>
        </p:spPr>
        <p:txBody>
          <a:bodyPr/>
          <a:lstStyle>
            <a:lvl1pPr marL="0" indent="0">
              <a:buNone/>
              <a:defRPr sz="1600" b="0" i="0">
                <a:solidFill>
                  <a:schemeClr val="bg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843297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6_Inhoud met opsomming - blauw">
    <p:bg>
      <p:bgPr>
        <a:solidFill>
          <a:srgbClr val="FFF9F7"/>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F4EDE99-96D3-A90F-B901-35CF668807DD}"/>
              </a:ext>
            </a:extLst>
          </p:cNvPr>
          <p:cNvSpPr/>
          <p:nvPr userDrawn="1"/>
        </p:nvSpPr>
        <p:spPr>
          <a:xfrm>
            <a:off x="-14749" y="-14748"/>
            <a:ext cx="7240291" cy="68727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934066" y="674176"/>
            <a:ext cx="5161932" cy="1007140"/>
          </a:xfrm>
        </p:spPr>
        <p:txBody>
          <a:bodyPr anchor="t"/>
          <a:lstStyle>
            <a:lvl1pPr>
              <a:defRPr sz="3200">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934066" y="2079522"/>
            <a:ext cx="5161934" cy="3896985"/>
          </a:xfrm>
        </p:spPr>
        <p:txBody>
          <a:bodyPr/>
          <a:lstStyle>
            <a:lvl1pPr marL="0" indent="0">
              <a:buNone/>
              <a:defRPr sz="1600" b="0" i="0">
                <a:solidFill>
                  <a:schemeClr val="bg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3" name="Tijdelijke aanduiding voor afbeelding 6">
            <a:extLst>
              <a:ext uri="{FF2B5EF4-FFF2-40B4-BE49-F238E27FC236}">
                <a16:creationId xmlns:a16="http://schemas.microsoft.com/office/drawing/2014/main" id="{7FFD2D5B-AD9B-36C7-BF36-44F147DD048A}"/>
              </a:ext>
            </a:extLst>
          </p:cNvPr>
          <p:cNvSpPr>
            <a:spLocks noGrp="1"/>
          </p:cNvSpPr>
          <p:nvPr>
            <p:ph type="pic" sz="quarter" idx="11" hasCustomPrompt="1"/>
          </p:nvPr>
        </p:nvSpPr>
        <p:spPr>
          <a:xfrm>
            <a:off x="7225542" y="0"/>
            <a:ext cx="4966459" cy="6858000"/>
          </a:xfrm>
          <a:solidFill>
            <a:schemeClr val="accent4">
              <a:lumMod val="20000"/>
              <a:lumOff val="80000"/>
            </a:schemeClr>
          </a:solidFill>
          <a:ln>
            <a:noFill/>
          </a:ln>
        </p:spPr>
        <p:txBody>
          <a:bodyPr anchor="ctr"/>
          <a:lstStyle>
            <a:lvl1pPr marL="0" indent="0" algn="ctr">
              <a:buFontTx/>
              <a:buNone/>
              <a:defRPr/>
            </a:lvl1pPr>
          </a:lstStyle>
          <a:p>
            <a:r>
              <a:rPr lang="nl-NL"/>
              <a:t>Klik om afbeelding te wijzigen</a:t>
            </a:r>
          </a:p>
        </p:txBody>
      </p:sp>
    </p:spTree>
    <p:extLst>
      <p:ext uri="{BB962C8B-B14F-4D97-AF65-F5344CB8AC3E}">
        <p14:creationId xmlns:p14="http://schemas.microsoft.com/office/powerpoint/2010/main" val="1557238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7_Inhoud met opsomming - blauw">
    <p:bg>
      <p:bgPr>
        <a:solidFill>
          <a:srgbClr val="FFF9F7"/>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F4EDE99-96D3-A90F-B901-35CF668807DD}"/>
              </a:ext>
            </a:extLst>
          </p:cNvPr>
          <p:cNvSpPr/>
          <p:nvPr userDrawn="1"/>
        </p:nvSpPr>
        <p:spPr>
          <a:xfrm>
            <a:off x="4951709" y="0"/>
            <a:ext cx="7240291" cy="68727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tekst 3">
            <a:extLst>
              <a:ext uri="{FF2B5EF4-FFF2-40B4-BE49-F238E27FC236}">
                <a16:creationId xmlns:a16="http://schemas.microsoft.com/office/drawing/2014/main" id="{33B7CEEE-A44A-3FD7-FE2B-A53C3C022CB9}"/>
              </a:ext>
            </a:extLst>
          </p:cNvPr>
          <p:cNvSpPr>
            <a:spLocks noGrp="1"/>
          </p:cNvSpPr>
          <p:nvPr>
            <p:ph type="body" sz="half" idx="2"/>
          </p:nvPr>
        </p:nvSpPr>
        <p:spPr>
          <a:xfrm>
            <a:off x="934067" y="674176"/>
            <a:ext cx="3083572" cy="5302331"/>
          </a:xfrm>
        </p:spPr>
        <p:txBody>
          <a:bodyPr anchor="ct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6095998" y="674176"/>
            <a:ext cx="5161932" cy="1007140"/>
          </a:xfrm>
        </p:spPr>
        <p:txBody>
          <a:bodyPr anchor="t"/>
          <a:lstStyle>
            <a:lvl1pPr>
              <a:defRPr sz="3200">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6096000" y="2079522"/>
            <a:ext cx="5161934" cy="3896985"/>
          </a:xfrm>
        </p:spPr>
        <p:txBody>
          <a:bodyPr/>
          <a:lstStyle>
            <a:lvl1pPr marL="0" indent="0">
              <a:buNone/>
              <a:defRPr sz="1600" b="0" i="0">
                <a:solidFill>
                  <a:schemeClr val="bg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6734071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8_Inhoud met opsomming - blauw">
    <p:bg>
      <p:bgPr>
        <a:solidFill>
          <a:srgbClr val="FFF9F7"/>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F4EDE99-96D3-A90F-B901-35CF668807DD}"/>
              </a:ext>
            </a:extLst>
          </p:cNvPr>
          <p:cNvSpPr/>
          <p:nvPr userDrawn="1"/>
        </p:nvSpPr>
        <p:spPr>
          <a:xfrm>
            <a:off x="4951709" y="0"/>
            <a:ext cx="7240291" cy="68727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6095998" y="674176"/>
            <a:ext cx="5161932" cy="1007140"/>
          </a:xfrm>
        </p:spPr>
        <p:txBody>
          <a:bodyPr anchor="t"/>
          <a:lstStyle>
            <a:lvl1pPr>
              <a:defRPr sz="3200">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6096000" y="2079522"/>
            <a:ext cx="5161934" cy="3896985"/>
          </a:xfrm>
        </p:spPr>
        <p:txBody>
          <a:bodyPr/>
          <a:lstStyle>
            <a:lvl1pPr marL="0" indent="0">
              <a:buNone/>
              <a:defRPr sz="1600" b="0" i="0">
                <a:solidFill>
                  <a:schemeClr val="bg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3" name="Tijdelijke aanduiding voor afbeelding 6">
            <a:extLst>
              <a:ext uri="{FF2B5EF4-FFF2-40B4-BE49-F238E27FC236}">
                <a16:creationId xmlns:a16="http://schemas.microsoft.com/office/drawing/2014/main" id="{D1B334EE-C46A-89FB-8AED-E99EB0E843F0}"/>
              </a:ext>
            </a:extLst>
          </p:cNvPr>
          <p:cNvSpPr>
            <a:spLocks noGrp="1"/>
          </p:cNvSpPr>
          <p:nvPr>
            <p:ph type="pic" sz="quarter" idx="11" hasCustomPrompt="1"/>
          </p:nvPr>
        </p:nvSpPr>
        <p:spPr>
          <a:xfrm>
            <a:off x="-14750" y="0"/>
            <a:ext cx="4966459" cy="6858000"/>
          </a:xfrm>
          <a:solidFill>
            <a:schemeClr val="accent4">
              <a:lumMod val="20000"/>
              <a:lumOff val="80000"/>
            </a:schemeClr>
          </a:solidFill>
          <a:ln>
            <a:noFill/>
          </a:ln>
        </p:spPr>
        <p:txBody>
          <a:bodyPr anchor="ctr"/>
          <a:lstStyle>
            <a:lvl1pPr marL="0" indent="0" algn="ctr">
              <a:buFontTx/>
              <a:buNone/>
              <a:defRPr/>
            </a:lvl1pPr>
          </a:lstStyle>
          <a:p>
            <a:r>
              <a:rPr lang="nl-NL"/>
              <a:t>Klik om afbeelding te wijzigen</a:t>
            </a:r>
          </a:p>
        </p:txBody>
      </p:sp>
    </p:spTree>
    <p:extLst>
      <p:ext uri="{BB962C8B-B14F-4D97-AF65-F5344CB8AC3E}">
        <p14:creationId xmlns:p14="http://schemas.microsoft.com/office/powerpoint/2010/main" val="2949725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Inhoud met opsomming - blauw">
    <p:bg>
      <p:bgPr>
        <a:solidFill>
          <a:srgbClr val="FFF9F7"/>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959CF4F-B055-D6A9-FA5E-FDFD2D9A7E24}"/>
              </a:ext>
            </a:extLst>
          </p:cNvPr>
          <p:cNvSpPr/>
          <p:nvPr userDrawn="1"/>
        </p:nvSpPr>
        <p:spPr>
          <a:xfrm>
            <a:off x="-14749" y="-7749"/>
            <a:ext cx="4222539" cy="687165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tekst 3">
            <a:extLst>
              <a:ext uri="{FF2B5EF4-FFF2-40B4-BE49-F238E27FC236}">
                <a16:creationId xmlns:a16="http://schemas.microsoft.com/office/drawing/2014/main" id="{33B7CEEE-A44A-3FD7-FE2B-A53C3C022CB9}"/>
              </a:ext>
            </a:extLst>
          </p:cNvPr>
          <p:cNvSpPr>
            <a:spLocks noGrp="1"/>
          </p:cNvSpPr>
          <p:nvPr>
            <p:ph type="body" sz="half" idx="2"/>
          </p:nvPr>
        </p:nvSpPr>
        <p:spPr>
          <a:xfrm>
            <a:off x="5368413" y="674176"/>
            <a:ext cx="5596925" cy="5302331"/>
          </a:xfrm>
        </p:spPr>
        <p:txBody>
          <a:bodyPr anchor="ct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934066" y="674176"/>
            <a:ext cx="2517057" cy="1007140"/>
          </a:xfrm>
        </p:spPr>
        <p:txBody>
          <a:bodyPr anchor="t"/>
          <a:lstStyle>
            <a:lvl1pPr>
              <a:defRPr sz="3200">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934066" y="2079522"/>
            <a:ext cx="2517058" cy="3896985"/>
          </a:xfrm>
        </p:spPr>
        <p:txBody>
          <a:bodyPr/>
          <a:lstStyle>
            <a:lvl1pPr marL="0" indent="0">
              <a:buNone/>
              <a:defRPr sz="1600" b="0" i="0">
                <a:solidFill>
                  <a:schemeClr val="bg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10662653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Inhoud met opsomming - blauw">
    <p:bg>
      <p:bgPr>
        <a:solidFill>
          <a:srgbClr val="FFF9F7"/>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DEB050E-265A-A331-3E1B-3C9FD93BBFC2}"/>
              </a:ext>
            </a:extLst>
          </p:cNvPr>
          <p:cNvSpPr/>
          <p:nvPr userDrawn="1"/>
        </p:nvSpPr>
        <p:spPr>
          <a:xfrm>
            <a:off x="-14749" y="-7749"/>
            <a:ext cx="4222539" cy="687165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934066" y="674176"/>
            <a:ext cx="2517057" cy="1007140"/>
          </a:xfrm>
        </p:spPr>
        <p:txBody>
          <a:bodyPr anchor="t"/>
          <a:lstStyle>
            <a:lvl1pPr>
              <a:defRPr sz="3200">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934066" y="2079522"/>
            <a:ext cx="2517058" cy="3896985"/>
          </a:xfrm>
        </p:spPr>
        <p:txBody>
          <a:bodyPr/>
          <a:lstStyle>
            <a:lvl1pPr marL="0" indent="0">
              <a:buNone/>
              <a:defRPr sz="1600" b="0" i="0">
                <a:solidFill>
                  <a:schemeClr val="bg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7" name="Tijdelijke aanduiding voor afbeelding 6">
            <a:extLst>
              <a:ext uri="{FF2B5EF4-FFF2-40B4-BE49-F238E27FC236}">
                <a16:creationId xmlns:a16="http://schemas.microsoft.com/office/drawing/2014/main" id="{4A562F8B-AE83-8240-5346-26652D1B0255}"/>
              </a:ext>
            </a:extLst>
          </p:cNvPr>
          <p:cNvSpPr>
            <a:spLocks noGrp="1"/>
          </p:cNvSpPr>
          <p:nvPr>
            <p:ph type="pic" sz="quarter" idx="11" hasCustomPrompt="1"/>
          </p:nvPr>
        </p:nvSpPr>
        <p:spPr>
          <a:xfrm>
            <a:off x="4207791" y="0"/>
            <a:ext cx="7984210" cy="6858000"/>
          </a:xfrm>
          <a:solidFill>
            <a:schemeClr val="accent4">
              <a:lumMod val="20000"/>
              <a:lumOff val="80000"/>
            </a:schemeClr>
          </a:solidFill>
          <a:ln>
            <a:noFill/>
          </a:ln>
        </p:spPr>
        <p:txBody>
          <a:bodyPr anchor="ctr"/>
          <a:lstStyle>
            <a:lvl1pPr marL="0" indent="0" algn="ctr">
              <a:buFontTx/>
              <a:buNone/>
              <a:defRPr/>
            </a:lvl1pPr>
          </a:lstStyle>
          <a:p>
            <a:r>
              <a:rPr lang="nl-NL"/>
              <a:t>Klik om afbeelding te wijzigen</a:t>
            </a:r>
          </a:p>
        </p:txBody>
      </p:sp>
    </p:spTree>
    <p:extLst>
      <p:ext uri="{BB962C8B-B14F-4D97-AF65-F5344CB8AC3E}">
        <p14:creationId xmlns:p14="http://schemas.microsoft.com/office/powerpoint/2010/main" val="16518301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Inhoud met opsomming - blauw">
    <p:bg>
      <p:bgPr>
        <a:solidFill>
          <a:srgbClr val="FFF9F7"/>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959CF4F-B055-D6A9-FA5E-FDFD2D9A7E24}"/>
              </a:ext>
            </a:extLst>
          </p:cNvPr>
          <p:cNvSpPr/>
          <p:nvPr userDrawn="1"/>
        </p:nvSpPr>
        <p:spPr>
          <a:xfrm>
            <a:off x="7969461" y="0"/>
            <a:ext cx="4222539" cy="687165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tekst 3">
            <a:extLst>
              <a:ext uri="{FF2B5EF4-FFF2-40B4-BE49-F238E27FC236}">
                <a16:creationId xmlns:a16="http://schemas.microsoft.com/office/drawing/2014/main" id="{33B7CEEE-A44A-3FD7-FE2B-A53C3C022CB9}"/>
              </a:ext>
            </a:extLst>
          </p:cNvPr>
          <p:cNvSpPr>
            <a:spLocks noGrp="1"/>
          </p:cNvSpPr>
          <p:nvPr>
            <p:ph type="body" sz="half" idx="2"/>
          </p:nvPr>
        </p:nvSpPr>
        <p:spPr>
          <a:xfrm>
            <a:off x="756667" y="674176"/>
            <a:ext cx="6322559" cy="5302331"/>
          </a:xfrm>
        </p:spPr>
        <p:txBody>
          <a:bodyPr anchor="ct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8918276" y="681925"/>
            <a:ext cx="2517057" cy="1007140"/>
          </a:xfrm>
        </p:spPr>
        <p:txBody>
          <a:bodyPr anchor="t"/>
          <a:lstStyle>
            <a:lvl1pPr>
              <a:defRPr sz="3200">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8918276" y="2087271"/>
            <a:ext cx="2517058" cy="3896985"/>
          </a:xfrm>
        </p:spPr>
        <p:txBody>
          <a:bodyPr/>
          <a:lstStyle>
            <a:lvl1pPr marL="0" indent="0">
              <a:buNone/>
              <a:defRPr sz="1600" b="0" i="0">
                <a:solidFill>
                  <a:schemeClr val="bg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13653068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Inhoud met opsomming - blauw">
    <p:bg>
      <p:bgPr>
        <a:solidFill>
          <a:srgbClr val="FFF9F7"/>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6959CF4F-B055-D6A9-FA5E-FDFD2D9A7E24}"/>
              </a:ext>
            </a:extLst>
          </p:cNvPr>
          <p:cNvSpPr/>
          <p:nvPr userDrawn="1"/>
        </p:nvSpPr>
        <p:spPr>
          <a:xfrm>
            <a:off x="7969461" y="0"/>
            <a:ext cx="4222539" cy="687165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8918276" y="681925"/>
            <a:ext cx="2517057" cy="1007140"/>
          </a:xfrm>
        </p:spPr>
        <p:txBody>
          <a:bodyPr anchor="t"/>
          <a:lstStyle>
            <a:lvl1pPr>
              <a:defRPr sz="3200">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8918276" y="2087271"/>
            <a:ext cx="2517058" cy="3896985"/>
          </a:xfrm>
        </p:spPr>
        <p:txBody>
          <a:bodyPr/>
          <a:lstStyle>
            <a:lvl1pPr marL="0" indent="0">
              <a:buNone/>
              <a:defRPr sz="1600" b="0" i="0">
                <a:solidFill>
                  <a:schemeClr val="bg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3" name="Tijdelijke aanduiding voor afbeelding 6">
            <a:extLst>
              <a:ext uri="{FF2B5EF4-FFF2-40B4-BE49-F238E27FC236}">
                <a16:creationId xmlns:a16="http://schemas.microsoft.com/office/drawing/2014/main" id="{C37AE2B5-0C0F-BDB7-A12A-E48D37EBB68B}"/>
              </a:ext>
            </a:extLst>
          </p:cNvPr>
          <p:cNvSpPr>
            <a:spLocks noGrp="1"/>
          </p:cNvSpPr>
          <p:nvPr>
            <p:ph type="pic" sz="quarter" idx="11" hasCustomPrompt="1"/>
          </p:nvPr>
        </p:nvSpPr>
        <p:spPr>
          <a:xfrm>
            <a:off x="-14749" y="13655"/>
            <a:ext cx="7984210" cy="6858000"/>
          </a:xfrm>
          <a:solidFill>
            <a:schemeClr val="accent4">
              <a:lumMod val="20000"/>
              <a:lumOff val="80000"/>
            </a:schemeClr>
          </a:solidFill>
          <a:ln>
            <a:noFill/>
          </a:ln>
        </p:spPr>
        <p:txBody>
          <a:bodyPr anchor="ctr"/>
          <a:lstStyle>
            <a:lvl1pPr marL="0" indent="0" algn="ctr">
              <a:buFontTx/>
              <a:buNone/>
              <a:defRPr/>
            </a:lvl1pPr>
          </a:lstStyle>
          <a:p>
            <a:r>
              <a:rPr lang="nl-NL"/>
              <a:t>Klik om afbeelding te wijzigen</a:t>
            </a:r>
          </a:p>
        </p:txBody>
      </p:sp>
    </p:spTree>
    <p:extLst>
      <p:ext uri="{BB962C8B-B14F-4D97-AF65-F5344CB8AC3E}">
        <p14:creationId xmlns:p14="http://schemas.microsoft.com/office/powerpoint/2010/main" val="35420451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Inhoud met opsomming - blauw">
    <p:bg>
      <p:bgPr>
        <a:solidFill>
          <a:srgbClr val="FFF9F7"/>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F4EDE99-96D3-A90F-B901-35CF668807DD}"/>
              </a:ext>
            </a:extLst>
          </p:cNvPr>
          <p:cNvSpPr/>
          <p:nvPr userDrawn="1"/>
        </p:nvSpPr>
        <p:spPr>
          <a:xfrm>
            <a:off x="-14749" y="-14748"/>
            <a:ext cx="7240291" cy="6872748"/>
          </a:xfrm>
          <a:prstGeom prst="rect">
            <a:avLst/>
          </a:prstGeom>
          <a:solidFill>
            <a:srgbClr val="EA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tekst 3">
            <a:extLst>
              <a:ext uri="{FF2B5EF4-FFF2-40B4-BE49-F238E27FC236}">
                <a16:creationId xmlns:a16="http://schemas.microsoft.com/office/drawing/2014/main" id="{33B7CEEE-A44A-3FD7-FE2B-A53C3C022CB9}"/>
              </a:ext>
            </a:extLst>
          </p:cNvPr>
          <p:cNvSpPr>
            <a:spLocks noGrp="1"/>
          </p:cNvSpPr>
          <p:nvPr>
            <p:ph type="body" sz="half" idx="2"/>
          </p:nvPr>
        </p:nvSpPr>
        <p:spPr>
          <a:xfrm>
            <a:off x="8174357" y="674176"/>
            <a:ext cx="3083577" cy="5302331"/>
          </a:xfrm>
        </p:spPr>
        <p:txBody>
          <a:bodyPr anchor="ct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934066" y="674176"/>
            <a:ext cx="5161932" cy="1007140"/>
          </a:xfrm>
        </p:spPr>
        <p:txBody>
          <a:bodyPr anchor="t"/>
          <a:lstStyle>
            <a:lvl1pPr>
              <a:defRPr sz="3200">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934066" y="2079522"/>
            <a:ext cx="5161934" cy="3896985"/>
          </a:xfrm>
        </p:spPr>
        <p:txBody>
          <a:bodyPr/>
          <a:lstStyle>
            <a:lvl1pPr marL="0" indent="0">
              <a:buNone/>
              <a:defRPr sz="1600" b="0" i="0">
                <a:solidFill>
                  <a:schemeClr val="bg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236041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_Inhoud met opsomming - blauw">
    <p:bg>
      <p:bgPr>
        <a:solidFill>
          <a:srgbClr val="FFF9F7"/>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F4EDE99-96D3-A90F-B901-35CF668807DD}"/>
              </a:ext>
            </a:extLst>
          </p:cNvPr>
          <p:cNvSpPr/>
          <p:nvPr userDrawn="1"/>
        </p:nvSpPr>
        <p:spPr>
          <a:xfrm>
            <a:off x="-14749" y="-14748"/>
            <a:ext cx="7240291" cy="6872748"/>
          </a:xfrm>
          <a:prstGeom prst="rect">
            <a:avLst/>
          </a:prstGeom>
          <a:solidFill>
            <a:srgbClr val="EA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934066" y="674176"/>
            <a:ext cx="5161932" cy="1007140"/>
          </a:xfrm>
        </p:spPr>
        <p:txBody>
          <a:bodyPr anchor="t"/>
          <a:lstStyle>
            <a:lvl1pPr>
              <a:defRPr sz="3200">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934066" y="2079522"/>
            <a:ext cx="5161934" cy="3896985"/>
          </a:xfrm>
        </p:spPr>
        <p:txBody>
          <a:bodyPr/>
          <a:lstStyle>
            <a:lvl1pPr marL="0" indent="0">
              <a:buNone/>
              <a:defRPr sz="1600" b="0" i="0">
                <a:solidFill>
                  <a:schemeClr val="bg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3" name="Tijdelijke aanduiding voor afbeelding 6">
            <a:extLst>
              <a:ext uri="{FF2B5EF4-FFF2-40B4-BE49-F238E27FC236}">
                <a16:creationId xmlns:a16="http://schemas.microsoft.com/office/drawing/2014/main" id="{7FFD2D5B-AD9B-36C7-BF36-44F147DD048A}"/>
              </a:ext>
            </a:extLst>
          </p:cNvPr>
          <p:cNvSpPr>
            <a:spLocks noGrp="1"/>
          </p:cNvSpPr>
          <p:nvPr>
            <p:ph type="pic" sz="quarter" idx="11" hasCustomPrompt="1"/>
          </p:nvPr>
        </p:nvSpPr>
        <p:spPr>
          <a:xfrm>
            <a:off x="7225542" y="0"/>
            <a:ext cx="4966459" cy="6858000"/>
          </a:xfrm>
          <a:solidFill>
            <a:schemeClr val="accent4">
              <a:lumMod val="20000"/>
              <a:lumOff val="80000"/>
            </a:schemeClr>
          </a:solidFill>
          <a:ln>
            <a:noFill/>
          </a:ln>
        </p:spPr>
        <p:txBody>
          <a:bodyPr anchor="ctr"/>
          <a:lstStyle>
            <a:lvl1pPr marL="0" indent="0" algn="ctr">
              <a:buFontTx/>
              <a:buNone/>
              <a:defRPr/>
            </a:lvl1pPr>
          </a:lstStyle>
          <a:p>
            <a:r>
              <a:rPr lang="nl-NL"/>
              <a:t>Klik om afbeelding te wijzigen</a:t>
            </a:r>
          </a:p>
        </p:txBody>
      </p:sp>
    </p:spTree>
    <p:extLst>
      <p:ext uri="{BB962C8B-B14F-4D97-AF65-F5344CB8AC3E}">
        <p14:creationId xmlns:p14="http://schemas.microsoft.com/office/powerpoint/2010/main" val="19705513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_Inhoud met opsomming - blauw">
    <p:bg>
      <p:bgPr>
        <a:solidFill>
          <a:srgbClr val="FFF9F7"/>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F4EDE99-96D3-A90F-B901-35CF668807DD}"/>
              </a:ext>
            </a:extLst>
          </p:cNvPr>
          <p:cNvSpPr/>
          <p:nvPr userDrawn="1"/>
        </p:nvSpPr>
        <p:spPr>
          <a:xfrm>
            <a:off x="4951709" y="0"/>
            <a:ext cx="7240291" cy="687274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tekst 3">
            <a:extLst>
              <a:ext uri="{FF2B5EF4-FFF2-40B4-BE49-F238E27FC236}">
                <a16:creationId xmlns:a16="http://schemas.microsoft.com/office/drawing/2014/main" id="{33B7CEEE-A44A-3FD7-FE2B-A53C3C022CB9}"/>
              </a:ext>
            </a:extLst>
          </p:cNvPr>
          <p:cNvSpPr>
            <a:spLocks noGrp="1"/>
          </p:cNvSpPr>
          <p:nvPr>
            <p:ph type="body" sz="half" idx="2"/>
          </p:nvPr>
        </p:nvSpPr>
        <p:spPr>
          <a:xfrm>
            <a:off x="934067" y="674176"/>
            <a:ext cx="3083572" cy="5302331"/>
          </a:xfrm>
        </p:spPr>
        <p:txBody>
          <a:bodyPr anchor="ct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6095998" y="674176"/>
            <a:ext cx="5161932" cy="1007140"/>
          </a:xfrm>
        </p:spPr>
        <p:txBody>
          <a:bodyPr anchor="t"/>
          <a:lstStyle>
            <a:lvl1pPr>
              <a:defRPr sz="3200">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6096000" y="2079522"/>
            <a:ext cx="5161934" cy="3896985"/>
          </a:xfrm>
        </p:spPr>
        <p:txBody>
          <a:bodyPr/>
          <a:lstStyle>
            <a:lvl1pPr marL="0" indent="0">
              <a:buNone/>
              <a:defRPr sz="1600" b="0" i="0">
                <a:solidFill>
                  <a:schemeClr val="bg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33398708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_Inhoud met opsomming - blauw">
    <p:bg>
      <p:bgPr>
        <a:solidFill>
          <a:srgbClr val="FFF9F7"/>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DF4EDE99-96D3-A90F-B901-35CF668807DD}"/>
              </a:ext>
            </a:extLst>
          </p:cNvPr>
          <p:cNvSpPr/>
          <p:nvPr userDrawn="1"/>
        </p:nvSpPr>
        <p:spPr>
          <a:xfrm>
            <a:off x="4951709" y="0"/>
            <a:ext cx="7240291" cy="687274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6095998" y="674176"/>
            <a:ext cx="5161932" cy="1007140"/>
          </a:xfrm>
        </p:spPr>
        <p:txBody>
          <a:bodyPr anchor="t"/>
          <a:lstStyle>
            <a:lvl1pPr>
              <a:defRPr sz="3200">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6096000" y="2079522"/>
            <a:ext cx="5161934" cy="3896985"/>
          </a:xfrm>
        </p:spPr>
        <p:txBody>
          <a:bodyPr/>
          <a:lstStyle>
            <a:lvl1pPr marL="0" indent="0">
              <a:buNone/>
              <a:defRPr sz="1600" b="0" i="0">
                <a:solidFill>
                  <a:schemeClr val="bg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3" name="Tijdelijke aanduiding voor afbeelding 6">
            <a:extLst>
              <a:ext uri="{FF2B5EF4-FFF2-40B4-BE49-F238E27FC236}">
                <a16:creationId xmlns:a16="http://schemas.microsoft.com/office/drawing/2014/main" id="{D1B334EE-C46A-89FB-8AED-E99EB0E843F0}"/>
              </a:ext>
            </a:extLst>
          </p:cNvPr>
          <p:cNvSpPr>
            <a:spLocks noGrp="1"/>
          </p:cNvSpPr>
          <p:nvPr>
            <p:ph type="pic" sz="quarter" idx="11" hasCustomPrompt="1"/>
          </p:nvPr>
        </p:nvSpPr>
        <p:spPr>
          <a:xfrm>
            <a:off x="-14750" y="0"/>
            <a:ext cx="4966459" cy="6858000"/>
          </a:xfrm>
          <a:solidFill>
            <a:schemeClr val="accent4">
              <a:lumMod val="20000"/>
              <a:lumOff val="80000"/>
            </a:schemeClr>
          </a:solidFill>
          <a:ln>
            <a:noFill/>
          </a:ln>
        </p:spPr>
        <p:txBody>
          <a:bodyPr anchor="ctr"/>
          <a:lstStyle>
            <a:lvl1pPr marL="0" indent="0" algn="ctr">
              <a:buFontTx/>
              <a:buNone/>
              <a:defRPr/>
            </a:lvl1pPr>
          </a:lstStyle>
          <a:p>
            <a:r>
              <a:rPr lang="nl-NL"/>
              <a:t>Klik om afbeelding te wijzigen</a:t>
            </a:r>
          </a:p>
        </p:txBody>
      </p:sp>
    </p:spTree>
    <p:extLst>
      <p:ext uri="{BB962C8B-B14F-4D97-AF65-F5344CB8AC3E}">
        <p14:creationId xmlns:p14="http://schemas.microsoft.com/office/powerpoint/2010/main" val="28245882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Inhoud met opsomming - blauw">
    <p:bg>
      <p:bgPr>
        <a:solidFill>
          <a:srgbClr val="FF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F76333-937A-BC0D-1089-CAC7430542A7}"/>
              </a:ext>
            </a:extLst>
          </p:cNvPr>
          <p:cNvSpPr>
            <a:spLocks noGrp="1"/>
          </p:cNvSpPr>
          <p:nvPr>
            <p:ph type="title"/>
          </p:nvPr>
        </p:nvSpPr>
        <p:spPr>
          <a:xfrm>
            <a:off x="934066" y="674176"/>
            <a:ext cx="8268928" cy="490947"/>
          </a:xfrm>
        </p:spPr>
        <p:txBody>
          <a:bodyPr anchor="t"/>
          <a:lstStyle>
            <a:lvl1pPr>
              <a:defRPr sz="3200">
                <a:solidFill>
                  <a:schemeClr val="accent2"/>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7A08F452-9F96-B57E-1DF1-C2501D67AA07}"/>
              </a:ext>
            </a:extLst>
          </p:cNvPr>
          <p:cNvSpPr>
            <a:spLocks noGrp="1"/>
          </p:cNvSpPr>
          <p:nvPr>
            <p:ph type="body" sz="half" idx="10"/>
          </p:nvPr>
        </p:nvSpPr>
        <p:spPr>
          <a:xfrm>
            <a:off x="934065" y="2182761"/>
            <a:ext cx="10304205" cy="3793746"/>
          </a:xfrm>
        </p:spPr>
        <p:txBody>
          <a:bodyPr/>
          <a:lstStyle>
            <a:lvl1pPr marL="0" indent="0">
              <a:buNone/>
              <a:defRPr sz="1600" b="0" i="0">
                <a:solidFill>
                  <a:schemeClr val="tx2"/>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8" name="Tijdelijke aanduiding voor tekst 3">
            <a:extLst>
              <a:ext uri="{FF2B5EF4-FFF2-40B4-BE49-F238E27FC236}">
                <a16:creationId xmlns:a16="http://schemas.microsoft.com/office/drawing/2014/main" id="{43685846-FE6B-C038-C093-8B27199B299C}"/>
              </a:ext>
            </a:extLst>
          </p:cNvPr>
          <p:cNvSpPr>
            <a:spLocks noGrp="1"/>
          </p:cNvSpPr>
          <p:nvPr>
            <p:ph type="body" sz="half" idx="11" hasCustomPrompt="1"/>
          </p:nvPr>
        </p:nvSpPr>
        <p:spPr>
          <a:xfrm>
            <a:off x="934065" y="1209367"/>
            <a:ext cx="10289457" cy="490947"/>
          </a:xfrm>
        </p:spPr>
        <p:txBody>
          <a:bodyPr>
            <a:normAutofit/>
          </a:bodyPr>
          <a:lstStyle>
            <a:lvl1pPr marL="0" indent="0">
              <a:buNone/>
              <a:defRPr sz="1800" b="0" i="0">
                <a:solidFill>
                  <a:schemeClr val="accent1"/>
                </a:solidFill>
                <a:latin typeface="Calibri Light" panose="020F0302020204030204" pitchFamily="34" charset="0"/>
                <a:cs typeface="Calibri Light" panose="020F03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ondertitel te bewerken</a:t>
            </a:r>
          </a:p>
        </p:txBody>
      </p:sp>
    </p:spTree>
    <p:extLst>
      <p:ext uri="{BB962C8B-B14F-4D97-AF65-F5344CB8AC3E}">
        <p14:creationId xmlns:p14="http://schemas.microsoft.com/office/powerpoint/2010/main" val="20476501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Tijdelijke aanduiding voor titel 4">
            <a:extLst>
              <a:ext uri="{FF2B5EF4-FFF2-40B4-BE49-F238E27FC236}">
                <a16:creationId xmlns:a16="http://schemas.microsoft.com/office/drawing/2014/main" id="{CD33CA4B-977C-6AC7-515C-F74BDB06394D}"/>
              </a:ext>
            </a:extLst>
          </p:cNvPr>
          <p:cNvSpPr>
            <a:spLocks noGrp="1"/>
          </p:cNvSpPr>
          <p:nvPr>
            <p:ph type="title"/>
          </p:nvPr>
        </p:nvSpPr>
        <p:spPr>
          <a:xfrm>
            <a:off x="838200" y="5033080"/>
            <a:ext cx="10515600" cy="1661231"/>
          </a:xfrm>
          <a:prstGeom prst="rect">
            <a:avLst/>
          </a:prstGeom>
        </p:spPr>
        <p:txBody>
          <a:bodyPr vert="horz" lIns="91440" tIns="45720" rIns="91440" bIns="45720" rtlCol="0" anchor="t">
            <a:normAutofit/>
          </a:bodyPr>
          <a:lstStyle/>
          <a:p>
            <a:r>
              <a:rPr lang="nl-NL"/>
              <a:t>Klik om stijl te bewerken</a:t>
            </a:r>
          </a:p>
        </p:txBody>
      </p:sp>
    </p:spTree>
    <p:extLst>
      <p:ext uri="{BB962C8B-B14F-4D97-AF65-F5344CB8AC3E}">
        <p14:creationId xmlns:p14="http://schemas.microsoft.com/office/powerpoint/2010/main" val="186496272"/>
      </p:ext>
    </p:extLst>
  </p:cSld>
  <p:clrMap bg1="lt1" tx1="dk1" bg2="lt2" tx2="dk2" accent1="accent1" accent2="accent2" accent3="accent3" accent4="accent4" accent5="accent5" accent6="accent6" hlink="hlink" folHlink="folHlink"/>
  <p:sldLayoutIdLst>
    <p:sldLayoutId id="2147483717" r:id="rId1"/>
    <p:sldLayoutId id="2147483716" r:id="rId2"/>
    <p:sldLayoutId id="2147483752" r:id="rId3"/>
    <p:sldLayoutId id="2147483753" r:id="rId4"/>
  </p:sldLayoutIdLst>
  <p:txStyles>
    <p:titleStyle>
      <a:lvl1pPr algn="ctr" defTabSz="914400" rtl="0" eaLnBrk="1" latinLnBrk="0" hangingPunct="1">
        <a:lnSpc>
          <a:spcPct val="90000"/>
        </a:lnSpc>
        <a:spcBef>
          <a:spcPct val="0"/>
        </a:spcBef>
        <a:buNone/>
        <a:defRPr sz="4400" b="1" i="0" kern="1200">
          <a:solidFill>
            <a:schemeClr val="bg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9F7"/>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A0B07A9-CA95-3FC4-BE9C-261C17938E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CFE8E7A1-ED17-10D2-2D18-991BDC2053A1}"/>
              </a:ext>
            </a:extLst>
          </p:cNvPr>
          <p:cNvSpPr>
            <a:spLocks noGrp="1"/>
          </p:cNvSpPr>
          <p:nvPr>
            <p:ph type="body" idx="1"/>
          </p:nvPr>
        </p:nvSpPr>
        <p:spPr>
          <a:xfrm>
            <a:off x="838200" y="1825625"/>
            <a:ext cx="10515600" cy="3737965"/>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3" name="Tijdelijke aanduiding voor voettekst 12">
            <a:extLst>
              <a:ext uri="{FF2B5EF4-FFF2-40B4-BE49-F238E27FC236}">
                <a16:creationId xmlns:a16="http://schemas.microsoft.com/office/drawing/2014/main" id="{D4EEB8BE-98C2-1303-2190-BF22C0D5730F}"/>
              </a:ext>
            </a:extLst>
          </p:cNvPr>
          <p:cNvSpPr>
            <a:spLocks noGrp="1"/>
          </p:cNvSpPr>
          <p:nvPr>
            <p:ph type="ftr" sz="quarter" idx="3"/>
          </p:nvPr>
        </p:nvSpPr>
        <p:spPr>
          <a:xfrm>
            <a:off x="838199" y="6139790"/>
            <a:ext cx="10515599" cy="365125"/>
          </a:xfrm>
          <a:prstGeom prst="rect">
            <a:avLst/>
          </a:prstGeom>
        </p:spPr>
        <p:txBody>
          <a:bodyPr vert="horz" lIns="91440" tIns="45720" rIns="91440" bIns="45720" rtlCol="0" anchor="ctr"/>
          <a:lstStyle>
            <a:lvl1pPr algn="l">
              <a:defRPr sz="1200" b="0" i="0">
                <a:solidFill>
                  <a:schemeClr val="bg1"/>
                </a:solidFill>
                <a:latin typeface="Calibri" panose="020F0502020204030204" pitchFamily="34" charset="0"/>
                <a:cs typeface="Calibri" panose="020F0502020204030204" pitchFamily="34" charset="0"/>
              </a:defRPr>
            </a:lvl1pPr>
          </a:lstStyle>
          <a:p>
            <a:endParaRPr lang="nl-NL"/>
          </a:p>
        </p:txBody>
      </p:sp>
    </p:spTree>
    <p:extLst>
      <p:ext uri="{BB962C8B-B14F-4D97-AF65-F5344CB8AC3E}">
        <p14:creationId xmlns:p14="http://schemas.microsoft.com/office/powerpoint/2010/main" val="314404368"/>
      </p:ext>
    </p:extLst>
  </p:cSld>
  <p:clrMap bg1="lt1" tx1="dk1" bg2="lt2" tx2="dk2" accent1="accent1" accent2="accent2" accent3="accent3" accent4="accent4" accent5="accent5" accent6="accent6" hlink="hlink" folHlink="folHlink"/>
  <p:sldLayoutIdLst>
    <p:sldLayoutId id="2147483684" r:id="rId1"/>
    <p:sldLayoutId id="2147483754" r:id="rId2"/>
    <p:sldLayoutId id="2147483757" r:id="rId3"/>
    <p:sldLayoutId id="2147483758" r:id="rId4"/>
    <p:sldLayoutId id="2147483764" r:id="rId5"/>
    <p:sldLayoutId id="2147483765" r:id="rId6"/>
    <p:sldLayoutId id="2147483766" r:id="rId7"/>
    <p:sldLayoutId id="2147483767" r:id="rId8"/>
    <p:sldLayoutId id="2147483755" r:id="rId9"/>
    <p:sldLayoutId id="2147483756" r:id="rId10"/>
    <p:sldLayoutId id="2147483759" r:id="rId11"/>
    <p:sldLayoutId id="2147483760" r:id="rId12"/>
    <p:sldLayoutId id="2147483761" r:id="rId13"/>
    <p:sldLayoutId id="2147483763" r:id="rId14"/>
    <p:sldLayoutId id="2147483768" r:id="rId15"/>
    <p:sldLayoutId id="2147483769" r:id="rId16"/>
    <p:sldLayoutId id="2147483770" r:id="rId17"/>
  </p:sldLayoutIdLst>
  <p:txStyles>
    <p:titleStyle>
      <a:lvl1pPr algn="l" defTabSz="914400" rtl="0" eaLnBrk="1" latinLnBrk="0" hangingPunct="1">
        <a:lnSpc>
          <a:spcPct val="90000"/>
        </a:lnSpc>
        <a:spcBef>
          <a:spcPct val="0"/>
        </a:spcBef>
        <a:buNone/>
        <a:defRPr sz="4400" b="1" i="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svg"/><Relationship Id="rId1" Type="http://schemas.openxmlformats.org/officeDocument/2006/relationships/slideLayout" Target="../slideLayouts/slideLayout13.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E8F6B5E6-B4F5-DDE2-DEED-214C159078CD}"/>
              </a:ext>
            </a:extLst>
          </p:cNvPr>
          <p:cNvSpPr>
            <a:spLocks noGrp="1"/>
          </p:cNvSpPr>
          <p:nvPr>
            <p:ph type="subTitle" idx="1"/>
          </p:nvPr>
        </p:nvSpPr>
        <p:spPr>
          <a:xfrm>
            <a:off x="3948545" y="3908231"/>
            <a:ext cx="4294909" cy="791832"/>
          </a:xfrm>
        </p:spPr>
        <p:txBody>
          <a:bodyPr/>
          <a:lstStyle/>
          <a:p>
            <a:pPr>
              <a:lnSpc>
                <a:spcPct val="100000"/>
              </a:lnSpc>
            </a:pPr>
            <a:r>
              <a:rPr lang="nl-NL"/>
              <a:t>Zeeland Gezond Festival</a:t>
            </a:r>
            <a:endParaRPr lang="nl-NL" sz="1600">
              <a:solidFill>
                <a:srgbClr val="4E4E4C"/>
              </a:solidFill>
            </a:endParaRPr>
          </a:p>
        </p:txBody>
      </p:sp>
      <p:sp>
        <p:nvSpPr>
          <p:cNvPr id="2" name="Titel 1">
            <a:extLst>
              <a:ext uri="{FF2B5EF4-FFF2-40B4-BE49-F238E27FC236}">
                <a16:creationId xmlns:a16="http://schemas.microsoft.com/office/drawing/2014/main" id="{5B6B0757-A088-D3F5-30E0-33096D7C4965}"/>
              </a:ext>
            </a:extLst>
          </p:cNvPr>
          <p:cNvSpPr>
            <a:spLocks noGrp="1"/>
          </p:cNvSpPr>
          <p:nvPr>
            <p:ph type="title"/>
          </p:nvPr>
        </p:nvSpPr>
        <p:spPr/>
        <p:txBody>
          <a:bodyPr>
            <a:normAutofit fontScale="90000"/>
          </a:bodyPr>
          <a:lstStyle/>
          <a:p>
            <a:r>
              <a:rPr lang="nl-NL"/>
              <a:t>Het Gloeilab: denk mee met studenten die innoveren in de ouderenzorg! Jouw idee telt.</a:t>
            </a:r>
            <a:br>
              <a:rPr lang="nl-NL"/>
            </a:br>
            <a:endParaRPr lang="nl-NL" sz="5000"/>
          </a:p>
        </p:txBody>
      </p:sp>
    </p:spTree>
    <p:extLst>
      <p:ext uri="{BB962C8B-B14F-4D97-AF65-F5344CB8AC3E}">
        <p14:creationId xmlns:p14="http://schemas.microsoft.com/office/powerpoint/2010/main" val="2064591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7"/>
        </a:solidFill>
        <a:effectLst/>
      </p:bgPr>
    </p:bg>
    <p:spTree>
      <p:nvGrpSpPr>
        <p:cNvPr id="1" name="">
          <a:extLst>
            <a:ext uri="{FF2B5EF4-FFF2-40B4-BE49-F238E27FC236}">
              <a16:creationId xmlns:a16="http://schemas.microsoft.com/office/drawing/2014/main" id="{975BA3C9-5C30-2F66-1A7E-71FA5E3120D5}"/>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1E61CD3F-2F45-3227-DA79-1F4BB2584A8F}"/>
              </a:ext>
            </a:extLst>
          </p:cNvPr>
          <p:cNvSpPr>
            <a:spLocks noGrp="1"/>
          </p:cNvSpPr>
          <p:nvPr>
            <p:ph type="title"/>
          </p:nvPr>
        </p:nvSpPr>
        <p:spPr>
          <a:xfrm>
            <a:off x="798139" y="674176"/>
            <a:ext cx="2517057" cy="1007140"/>
          </a:xfrm>
        </p:spPr>
        <p:txBody>
          <a:bodyPr>
            <a:normAutofit/>
          </a:bodyPr>
          <a:lstStyle/>
          <a:p>
            <a:r>
              <a:rPr lang="nl-NL" sz="3600"/>
              <a:t>Aanleiding</a:t>
            </a:r>
          </a:p>
        </p:txBody>
      </p:sp>
      <p:sp>
        <p:nvSpPr>
          <p:cNvPr id="4" name="Tijdelijke aanduiding voor tekst 3">
            <a:extLst>
              <a:ext uri="{FF2B5EF4-FFF2-40B4-BE49-F238E27FC236}">
                <a16:creationId xmlns:a16="http://schemas.microsoft.com/office/drawing/2014/main" id="{C050C2AE-8EBE-E660-6659-568951606FCB}"/>
              </a:ext>
            </a:extLst>
          </p:cNvPr>
          <p:cNvSpPr>
            <a:spLocks noGrp="1"/>
          </p:cNvSpPr>
          <p:nvPr>
            <p:ph type="body" sz="half" idx="10"/>
          </p:nvPr>
        </p:nvSpPr>
        <p:spPr>
          <a:xfrm>
            <a:off x="798139" y="1601478"/>
            <a:ext cx="2517058" cy="4375030"/>
          </a:xfrm>
        </p:spPr>
        <p:txBody>
          <a:bodyPr>
            <a:normAutofit/>
          </a:bodyPr>
          <a:lstStyle/>
          <a:p>
            <a:pPr>
              <a:lnSpc>
                <a:spcPct val="100000"/>
              </a:lnSpc>
            </a:pPr>
            <a:r>
              <a:rPr lang="nl-NL" sz="2200"/>
              <a:t>Wat staat ons te doen?</a:t>
            </a:r>
          </a:p>
          <a:p>
            <a:pPr>
              <a:lnSpc>
                <a:spcPct val="100000"/>
              </a:lnSpc>
            </a:pPr>
            <a:r>
              <a:rPr lang="nl-NL" sz="2200"/>
              <a:t>De langdurige zorg en ondersteuning staat onder grote druk.</a:t>
            </a:r>
            <a:br>
              <a:rPr lang="nl-NL" sz="1800"/>
            </a:br>
            <a:endParaRPr lang="nl-NL" sz="1800"/>
          </a:p>
          <a:p>
            <a:pPr>
              <a:lnSpc>
                <a:spcPct val="100000"/>
              </a:lnSpc>
            </a:pPr>
            <a:endParaRPr lang="nl-NL" sz="1800"/>
          </a:p>
        </p:txBody>
      </p:sp>
      <p:sp>
        <p:nvSpPr>
          <p:cNvPr id="8" name="Tekstvak 7">
            <a:extLst>
              <a:ext uri="{FF2B5EF4-FFF2-40B4-BE49-F238E27FC236}">
                <a16:creationId xmlns:a16="http://schemas.microsoft.com/office/drawing/2014/main" id="{FF14AD89-5988-76AE-8FC1-A969412D2C8C}"/>
              </a:ext>
            </a:extLst>
          </p:cNvPr>
          <p:cNvSpPr txBox="1"/>
          <p:nvPr/>
        </p:nvSpPr>
        <p:spPr>
          <a:xfrm>
            <a:off x="5568536" y="828486"/>
            <a:ext cx="5875551" cy="4687309"/>
          </a:xfrm>
          <a:prstGeom prst="rect">
            <a:avLst/>
          </a:prstGeom>
          <a:noFill/>
        </p:spPr>
        <p:txBody>
          <a:bodyPr wrap="square">
            <a:spAutoFit/>
          </a:bodyPr>
          <a:lstStyle/>
          <a:p>
            <a:pPr lvl="1">
              <a:lnSpc>
                <a:spcPts val="3040"/>
              </a:lnSpc>
            </a:pPr>
            <a:r>
              <a:rPr lang="nl-NL" sz="2200">
                <a:solidFill>
                  <a:srgbClr val="4E4E4C"/>
                </a:solidFill>
                <a:latin typeface="+mj-lt"/>
              </a:rPr>
              <a:t>Vergrijzing</a:t>
            </a:r>
          </a:p>
          <a:p>
            <a:pPr lvl="1">
              <a:lnSpc>
                <a:spcPts val="3040"/>
              </a:lnSpc>
            </a:pPr>
            <a:endParaRPr lang="nl-NL" sz="2200">
              <a:solidFill>
                <a:srgbClr val="4E4E4C"/>
              </a:solidFill>
              <a:latin typeface="+mj-lt"/>
            </a:endParaRPr>
          </a:p>
          <a:p>
            <a:pPr lvl="1">
              <a:lnSpc>
                <a:spcPts val="3040"/>
              </a:lnSpc>
            </a:pPr>
            <a:r>
              <a:rPr lang="nl-NL" sz="2200">
                <a:solidFill>
                  <a:srgbClr val="4E4E4C"/>
                </a:solidFill>
                <a:latin typeface="+mj-lt"/>
              </a:rPr>
              <a:t>Personeelstekorten </a:t>
            </a:r>
          </a:p>
          <a:p>
            <a:pPr lvl="1">
              <a:lnSpc>
                <a:spcPts val="3040"/>
              </a:lnSpc>
            </a:pPr>
            <a:endParaRPr lang="nl-NL" sz="2200">
              <a:solidFill>
                <a:srgbClr val="4E4E4C"/>
              </a:solidFill>
              <a:latin typeface="+mj-lt"/>
            </a:endParaRPr>
          </a:p>
          <a:p>
            <a:pPr lvl="1">
              <a:lnSpc>
                <a:spcPts val="3040"/>
              </a:lnSpc>
            </a:pPr>
            <a:r>
              <a:rPr lang="nl-NL" sz="2200">
                <a:solidFill>
                  <a:srgbClr val="4E4E4C"/>
                </a:solidFill>
                <a:latin typeface="+mj-lt"/>
              </a:rPr>
              <a:t>Complexere zorgvragen</a:t>
            </a:r>
          </a:p>
          <a:p>
            <a:pPr lvl="1">
              <a:lnSpc>
                <a:spcPts val="3040"/>
              </a:lnSpc>
            </a:pPr>
            <a:r>
              <a:rPr lang="nl-NL" sz="2200">
                <a:solidFill>
                  <a:srgbClr val="4E4E4C"/>
                </a:solidFill>
                <a:latin typeface="+mj-lt"/>
              </a:rPr>
              <a:t> </a:t>
            </a:r>
          </a:p>
          <a:p>
            <a:pPr lvl="1">
              <a:lnSpc>
                <a:spcPts val="3040"/>
              </a:lnSpc>
            </a:pPr>
            <a:r>
              <a:rPr lang="nl-NL" sz="2200">
                <a:solidFill>
                  <a:srgbClr val="4E4E4C"/>
                </a:solidFill>
                <a:latin typeface="+mj-lt"/>
              </a:rPr>
              <a:t>Zorgprofessionals onder grote druk</a:t>
            </a:r>
          </a:p>
          <a:p>
            <a:pPr marL="800100" lvl="1" indent="-342900">
              <a:lnSpc>
                <a:spcPts val="3040"/>
              </a:lnSpc>
              <a:buFont typeface="Arial" panose="020B0604020202020204" pitchFamily="34" charset="0"/>
              <a:buChar char="•"/>
            </a:pPr>
            <a:r>
              <a:rPr lang="nl-NL" sz="2200">
                <a:solidFill>
                  <a:srgbClr val="4E4E4C"/>
                </a:solidFill>
                <a:latin typeface="+mj-lt"/>
              </a:rPr>
              <a:t>Hoog ziekteverzuim</a:t>
            </a:r>
          </a:p>
          <a:p>
            <a:pPr marL="800100" lvl="1" indent="-342900">
              <a:lnSpc>
                <a:spcPts val="3040"/>
              </a:lnSpc>
              <a:buFont typeface="Arial" panose="020B0604020202020204" pitchFamily="34" charset="0"/>
              <a:buChar char="•"/>
            </a:pPr>
            <a:r>
              <a:rPr lang="nl-NL" sz="2200">
                <a:solidFill>
                  <a:srgbClr val="4E4E4C"/>
                </a:solidFill>
                <a:latin typeface="+mj-lt"/>
              </a:rPr>
              <a:t>Hoge uitstroom</a:t>
            </a:r>
          </a:p>
          <a:p>
            <a:pPr lvl="1">
              <a:lnSpc>
                <a:spcPts val="3040"/>
              </a:lnSpc>
            </a:pPr>
            <a:endParaRPr lang="nl-NL" sz="2200">
              <a:solidFill>
                <a:srgbClr val="4E4E4C"/>
              </a:solidFill>
              <a:latin typeface="+mj-lt"/>
            </a:endParaRPr>
          </a:p>
          <a:p>
            <a:pPr lvl="1">
              <a:lnSpc>
                <a:spcPts val="3040"/>
              </a:lnSpc>
            </a:pPr>
            <a:r>
              <a:rPr lang="nl-NL" sz="2200">
                <a:solidFill>
                  <a:srgbClr val="4E4E4C"/>
                </a:solidFill>
                <a:latin typeface="+mj-lt"/>
              </a:rPr>
              <a:t>Samenwerking over zorgdomeinen is lastig door de financiering</a:t>
            </a:r>
          </a:p>
        </p:txBody>
      </p:sp>
      <p:pic>
        <p:nvPicPr>
          <p:cNvPr id="5" name="Graphic 4">
            <a:extLst>
              <a:ext uri="{FF2B5EF4-FFF2-40B4-BE49-F238E27FC236}">
                <a16:creationId xmlns:a16="http://schemas.microsoft.com/office/drawing/2014/main" id="{A329F43A-EF22-7967-777C-6A6B9617845A}"/>
              </a:ext>
            </a:extLst>
          </p:cNvPr>
          <p:cNvPicPr>
            <a:picLocks noChangeAspect="1"/>
          </p:cNvPicPr>
          <p:nvPr/>
        </p:nvPicPr>
        <p:blipFill>
          <a:blip>
            <a:extLst>
              <a:ext uri="{96DAC541-7B7A-43D3-8B79-37D633B846F1}">
                <asvg:svgBlip xmlns:asvg="http://schemas.microsoft.com/office/drawing/2016/SVG/main" r:embed="rId2"/>
              </a:ext>
            </a:extLst>
          </a:blip>
          <a:srcRect l="37269" t="32839" r="39763" b="33355"/>
          <a:stretch/>
        </p:blipFill>
        <p:spPr>
          <a:xfrm>
            <a:off x="5432437" y="915354"/>
            <a:ext cx="188576" cy="277567"/>
          </a:xfrm>
          <a:prstGeom prst="rect">
            <a:avLst/>
          </a:prstGeom>
        </p:spPr>
      </p:pic>
      <p:pic>
        <p:nvPicPr>
          <p:cNvPr id="9" name="Graphic 8">
            <a:extLst>
              <a:ext uri="{FF2B5EF4-FFF2-40B4-BE49-F238E27FC236}">
                <a16:creationId xmlns:a16="http://schemas.microsoft.com/office/drawing/2014/main" id="{624C9DF2-552E-90F7-8BB1-0BCACB50A4C0}"/>
              </a:ext>
            </a:extLst>
          </p:cNvPr>
          <p:cNvPicPr>
            <a:picLocks noChangeAspect="1"/>
          </p:cNvPicPr>
          <p:nvPr/>
        </p:nvPicPr>
        <p:blipFill>
          <a:blip>
            <a:extLst>
              <a:ext uri="{96DAC541-7B7A-43D3-8B79-37D633B846F1}">
                <asvg:svgBlip xmlns:asvg="http://schemas.microsoft.com/office/drawing/2016/SVG/main" r:embed="rId2"/>
              </a:ext>
            </a:extLst>
          </a:blip>
          <a:srcRect l="37269" t="32839" r="39763" b="33355"/>
          <a:stretch/>
        </p:blipFill>
        <p:spPr>
          <a:xfrm>
            <a:off x="5432437" y="1778328"/>
            <a:ext cx="188576" cy="277567"/>
          </a:xfrm>
          <a:prstGeom prst="rect">
            <a:avLst/>
          </a:prstGeom>
        </p:spPr>
      </p:pic>
      <p:pic>
        <p:nvPicPr>
          <p:cNvPr id="10" name="Graphic 9">
            <a:extLst>
              <a:ext uri="{FF2B5EF4-FFF2-40B4-BE49-F238E27FC236}">
                <a16:creationId xmlns:a16="http://schemas.microsoft.com/office/drawing/2014/main" id="{F5EAC8DF-9AF7-4A5B-DE56-CEAD8B54F314}"/>
              </a:ext>
            </a:extLst>
          </p:cNvPr>
          <p:cNvPicPr>
            <a:picLocks noChangeAspect="1"/>
          </p:cNvPicPr>
          <p:nvPr/>
        </p:nvPicPr>
        <p:blipFill>
          <a:blip>
            <a:extLst>
              <a:ext uri="{96DAC541-7B7A-43D3-8B79-37D633B846F1}">
                <asvg:svgBlip xmlns:asvg="http://schemas.microsoft.com/office/drawing/2016/SVG/main" r:embed="rId2"/>
              </a:ext>
            </a:extLst>
          </a:blip>
          <a:srcRect l="37269" t="32839" r="39763" b="33355"/>
          <a:stretch/>
        </p:blipFill>
        <p:spPr>
          <a:xfrm>
            <a:off x="5427104" y="3245583"/>
            <a:ext cx="188576" cy="277567"/>
          </a:xfrm>
          <a:prstGeom prst="rect">
            <a:avLst/>
          </a:prstGeom>
        </p:spPr>
      </p:pic>
      <p:pic>
        <p:nvPicPr>
          <p:cNvPr id="11" name="Graphic 10">
            <a:extLst>
              <a:ext uri="{FF2B5EF4-FFF2-40B4-BE49-F238E27FC236}">
                <a16:creationId xmlns:a16="http://schemas.microsoft.com/office/drawing/2014/main" id="{78C8D0FD-257F-8732-C0A1-F99378555FBD}"/>
              </a:ext>
            </a:extLst>
          </p:cNvPr>
          <p:cNvPicPr>
            <a:picLocks noChangeAspect="1"/>
          </p:cNvPicPr>
          <p:nvPr/>
        </p:nvPicPr>
        <p:blipFill>
          <a:blip>
            <a:extLst>
              <a:ext uri="{96DAC541-7B7A-43D3-8B79-37D633B846F1}">
                <asvg:svgBlip xmlns:asvg="http://schemas.microsoft.com/office/drawing/2016/SVG/main" r:embed="rId2"/>
              </a:ext>
            </a:extLst>
          </a:blip>
          <a:srcRect l="37269" t="32839" r="39763" b="33355"/>
          <a:stretch/>
        </p:blipFill>
        <p:spPr>
          <a:xfrm>
            <a:off x="5474248" y="4652156"/>
            <a:ext cx="188576" cy="277567"/>
          </a:xfrm>
          <a:prstGeom prst="rect">
            <a:avLst/>
          </a:prstGeom>
        </p:spPr>
      </p:pic>
      <p:pic>
        <p:nvPicPr>
          <p:cNvPr id="13" name="Picture 4">
            <a:extLst>
              <a:ext uri="{FF2B5EF4-FFF2-40B4-BE49-F238E27FC236}">
                <a16:creationId xmlns:a16="http://schemas.microsoft.com/office/drawing/2014/main" id="{F9C12770-1B3E-453A-3C49-8558E3A14A1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t="13048" b="13048"/>
          <a:stretch/>
        </p:blipFill>
        <p:spPr bwMode="auto">
          <a:xfrm>
            <a:off x="-80475" y="4790940"/>
            <a:ext cx="4302368" cy="2112869"/>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11">
            <a:extLst>
              <a:ext uri="{FF2B5EF4-FFF2-40B4-BE49-F238E27FC236}">
                <a16:creationId xmlns:a16="http://schemas.microsoft.com/office/drawing/2014/main" id="{C85BAEE6-AE60-53E3-34C0-7F473D48A405}"/>
              </a:ext>
            </a:extLst>
          </p:cNvPr>
          <p:cNvPicPr>
            <a:picLocks noChangeAspect="1"/>
          </p:cNvPicPr>
          <p:nvPr/>
        </p:nvPicPr>
        <p:blipFill>
          <a:blip>
            <a:extLst>
              <a:ext uri="{96DAC541-7B7A-43D3-8B79-37D633B846F1}">
                <asvg:svgBlip xmlns:asvg="http://schemas.microsoft.com/office/drawing/2016/SVG/main" r:embed="rId4"/>
              </a:ext>
            </a:extLst>
          </a:blip>
          <a:srcRect l="37269" t="32839" r="39763" b="33355"/>
          <a:stretch/>
        </p:blipFill>
        <p:spPr>
          <a:xfrm rot="21243031">
            <a:off x="5432436" y="2488469"/>
            <a:ext cx="188576" cy="277567"/>
          </a:xfrm>
          <a:prstGeom prst="rect">
            <a:avLst/>
          </a:prstGeom>
        </p:spPr>
      </p:pic>
    </p:spTree>
    <p:extLst>
      <p:ext uri="{BB962C8B-B14F-4D97-AF65-F5344CB8AC3E}">
        <p14:creationId xmlns:p14="http://schemas.microsoft.com/office/powerpoint/2010/main" val="4242136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BE33DDA9-E042-34F6-407C-06AFEB90D9A7}"/>
              </a:ext>
            </a:extLst>
          </p:cNvPr>
          <p:cNvSpPr>
            <a:spLocks noGrp="1"/>
          </p:cNvSpPr>
          <p:nvPr>
            <p:ph type="body" sz="half" idx="10"/>
          </p:nvPr>
        </p:nvSpPr>
        <p:spPr>
          <a:xfrm>
            <a:off x="8918276" y="2087271"/>
            <a:ext cx="2517058" cy="3896985"/>
          </a:xfrm>
        </p:spPr>
        <p:txBody>
          <a:bodyPr>
            <a:normAutofit/>
          </a:bodyPr>
          <a:lstStyle/>
          <a:p>
            <a:r>
              <a:rPr lang="nl-NL"/>
              <a:t>In het </a:t>
            </a:r>
            <a:r>
              <a:rPr lang="nl-NL" b="1" err="1"/>
              <a:t>Gloeilab</a:t>
            </a:r>
            <a:r>
              <a:rPr lang="nl-NL"/>
              <a:t> maken we een verbinding tussen innovatievraagstukken bij ouderenzorg organisaties en MBO studenten. De doelstelling is dat studenten kennismaken met innovaties, leren omgaan met veranderkrachten, met praktijkvraagstukken en werken aan hun eigen competenties. Inzet van studenten op deze vraagstukken geeft hernieuwde focus, versnelling en nieuwe inzichten. </a:t>
            </a:r>
          </a:p>
        </p:txBody>
      </p:sp>
      <p:pic>
        <p:nvPicPr>
          <p:cNvPr id="5" name="Afbeelding 4">
            <a:extLst>
              <a:ext uri="{FF2B5EF4-FFF2-40B4-BE49-F238E27FC236}">
                <a16:creationId xmlns:a16="http://schemas.microsoft.com/office/drawing/2014/main" id="{96B49FDB-BE07-C210-12BB-3364EC506536}"/>
              </a:ext>
            </a:extLst>
          </p:cNvPr>
          <p:cNvPicPr>
            <a:picLocks noChangeAspect="1"/>
          </p:cNvPicPr>
          <p:nvPr/>
        </p:nvPicPr>
        <p:blipFill>
          <a:blip r:embed="rId2"/>
          <a:stretch>
            <a:fillRect/>
          </a:stretch>
        </p:blipFill>
        <p:spPr>
          <a:xfrm>
            <a:off x="-14749" y="628221"/>
            <a:ext cx="7984210" cy="5628867"/>
          </a:xfrm>
          <a:prstGeom prst="rect">
            <a:avLst/>
          </a:prstGeom>
          <a:noFill/>
          <a:ln>
            <a:noFill/>
          </a:ln>
        </p:spPr>
      </p:pic>
      <p:pic>
        <p:nvPicPr>
          <p:cNvPr id="4" name="Picture 3">
            <a:extLst>
              <a:ext uri="{FF2B5EF4-FFF2-40B4-BE49-F238E27FC236}">
                <a16:creationId xmlns:a16="http://schemas.microsoft.com/office/drawing/2014/main" id="{9811FB5B-4376-281D-F216-BC998AB9FC42}"/>
              </a:ext>
            </a:extLst>
          </p:cNvPr>
          <p:cNvPicPr>
            <a:picLocks noChangeAspect="1"/>
          </p:cNvPicPr>
          <p:nvPr/>
        </p:nvPicPr>
        <p:blipFill>
          <a:blip r:embed="rId3"/>
          <a:stretch>
            <a:fillRect/>
          </a:stretch>
        </p:blipFill>
        <p:spPr>
          <a:xfrm>
            <a:off x="9043661" y="510176"/>
            <a:ext cx="1755992" cy="1203020"/>
          </a:xfrm>
          <a:prstGeom prst="rect">
            <a:avLst/>
          </a:prstGeom>
        </p:spPr>
      </p:pic>
    </p:spTree>
    <p:extLst>
      <p:ext uri="{BB962C8B-B14F-4D97-AF65-F5344CB8AC3E}">
        <p14:creationId xmlns:p14="http://schemas.microsoft.com/office/powerpoint/2010/main" val="589947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F8F66-97CD-D9CB-37EF-15A6B70D8E60}"/>
            </a:ext>
          </a:extLst>
        </p:cNvPr>
        <p:cNvGrpSpPr/>
        <p:nvPr/>
      </p:nvGrpSpPr>
      <p:grpSpPr>
        <a:xfrm>
          <a:off x="0" y="0"/>
          <a:ext cx="0" cy="0"/>
          <a:chOff x="0" y="0"/>
          <a:chExt cx="0" cy="0"/>
        </a:xfrm>
      </p:grpSpPr>
      <p:sp>
        <p:nvSpPr>
          <p:cNvPr id="7" name="Titel 2">
            <a:extLst>
              <a:ext uri="{FF2B5EF4-FFF2-40B4-BE49-F238E27FC236}">
                <a16:creationId xmlns:a16="http://schemas.microsoft.com/office/drawing/2014/main" id="{1742BBDC-9126-14D5-E48E-7DDBC7F7D5B7}"/>
              </a:ext>
            </a:extLst>
          </p:cNvPr>
          <p:cNvSpPr txBox="1">
            <a:spLocks/>
          </p:cNvSpPr>
          <p:nvPr/>
        </p:nvSpPr>
        <p:spPr>
          <a:xfrm>
            <a:off x="398137" y="600559"/>
            <a:ext cx="1879747" cy="203071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a:solidFill>
                  <a:schemeClr val="bg1"/>
                </a:solidFill>
                <a:latin typeface="Calibri" panose="020F0502020204030204" pitchFamily="34" charset="0"/>
                <a:ea typeface="+mj-ea"/>
                <a:cs typeface="Calibri" panose="020F0502020204030204" pitchFamily="34" charset="0"/>
              </a:defRPr>
            </a:lvl1pPr>
          </a:lstStyle>
          <a:p>
            <a:r>
              <a:rPr lang="nl-NL" sz="3600">
                <a:solidFill>
                  <a:schemeClr val="accent2"/>
                </a:solidFill>
              </a:rPr>
              <a:t>Design Thinking</a:t>
            </a:r>
          </a:p>
        </p:txBody>
      </p:sp>
      <p:sp>
        <p:nvSpPr>
          <p:cNvPr id="9" name="Afgeronde rechthoek 8">
            <a:extLst>
              <a:ext uri="{FF2B5EF4-FFF2-40B4-BE49-F238E27FC236}">
                <a16:creationId xmlns:a16="http://schemas.microsoft.com/office/drawing/2014/main" id="{6B8688ED-E3F2-2761-9A54-CBF55DD0BF73}"/>
              </a:ext>
            </a:extLst>
          </p:cNvPr>
          <p:cNvSpPr/>
          <p:nvPr/>
        </p:nvSpPr>
        <p:spPr>
          <a:xfrm>
            <a:off x="6077919" y="875650"/>
            <a:ext cx="4776069" cy="1514963"/>
          </a:xfrm>
          <a:prstGeom prst="roundRect">
            <a:avLst>
              <a:gd name="adj" fmla="val 18993"/>
            </a:avLst>
          </a:prstGeom>
          <a:solidFill>
            <a:srgbClr val="FFFFFF"/>
          </a:solidFill>
          <a:ln>
            <a:noFill/>
          </a:ln>
          <a:effectLst>
            <a:outerShdw blurRad="155637" dist="50800" dir="5400000" algn="ctr" rotWithShape="0">
              <a:srgbClr val="000000">
                <a:alpha val="1295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Afgeronde rechthoek 12">
            <a:extLst>
              <a:ext uri="{FF2B5EF4-FFF2-40B4-BE49-F238E27FC236}">
                <a16:creationId xmlns:a16="http://schemas.microsoft.com/office/drawing/2014/main" id="{A8E9C379-5B74-0DDB-E311-53C1C9038B64}"/>
              </a:ext>
            </a:extLst>
          </p:cNvPr>
          <p:cNvSpPr/>
          <p:nvPr/>
        </p:nvSpPr>
        <p:spPr>
          <a:xfrm>
            <a:off x="6077919" y="2719949"/>
            <a:ext cx="4776069" cy="1514963"/>
          </a:xfrm>
          <a:prstGeom prst="roundRect">
            <a:avLst>
              <a:gd name="adj" fmla="val 18993"/>
            </a:avLst>
          </a:prstGeom>
          <a:solidFill>
            <a:srgbClr val="FFFFFF"/>
          </a:solidFill>
          <a:ln>
            <a:noFill/>
          </a:ln>
          <a:effectLst>
            <a:outerShdw blurRad="155637" dist="50800" dir="5400000" algn="ctr" rotWithShape="0">
              <a:srgbClr val="000000">
                <a:alpha val="1295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Afgeronde rechthoek 13">
            <a:extLst>
              <a:ext uri="{FF2B5EF4-FFF2-40B4-BE49-F238E27FC236}">
                <a16:creationId xmlns:a16="http://schemas.microsoft.com/office/drawing/2014/main" id="{29A2AE40-F38F-47A5-F0FF-E926CD1C006A}"/>
              </a:ext>
            </a:extLst>
          </p:cNvPr>
          <p:cNvSpPr/>
          <p:nvPr/>
        </p:nvSpPr>
        <p:spPr>
          <a:xfrm>
            <a:off x="6077919" y="4502257"/>
            <a:ext cx="4776069" cy="1514963"/>
          </a:xfrm>
          <a:prstGeom prst="roundRect">
            <a:avLst>
              <a:gd name="adj" fmla="val 18993"/>
            </a:avLst>
          </a:prstGeom>
          <a:solidFill>
            <a:srgbClr val="FFFFFF"/>
          </a:solidFill>
          <a:ln>
            <a:noFill/>
          </a:ln>
          <a:effectLst>
            <a:outerShdw blurRad="155637" dist="50800" dir="5400000" algn="ctr" rotWithShape="0">
              <a:srgbClr val="000000">
                <a:alpha val="1295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Afgeronde rechthoek 14">
            <a:extLst>
              <a:ext uri="{FF2B5EF4-FFF2-40B4-BE49-F238E27FC236}">
                <a16:creationId xmlns:a16="http://schemas.microsoft.com/office/drawing/2014/main" id="{4D1B3CAD-F4BF-C981-2CFD-C0FDC95DC811}"/>
              </a:ext>
            </a:extLst>
          </p:cNvPr>
          <p:cNvSpPr/>
          <p:nvPr/>
        </p:nvSpPr>
        <p:spPr>
          <a:xfrm>
            <a:off x="798139" y="2719949"/>
            <a:ext cx="4931049" cy="1514963"/>
          </a:xfrm>
          <a:prstGeom prst="roundRect">
            <a:avLst>
              <a:gd name="adj" fmla="val 18993"/>
            </a:avLst>
          </a:prstGeom>
          <a:solidFill>
            <a:srgbClr val="FFFFFF"/>
          </a:solidFill>
          <a:ln>
            <a:noFill/>
          </a:ln>
          <a:effectLst>
            <a:outerShdw blurRad="155637" dist="50800" dir="5400000" algn="ctr" rotWithShape="0">
              <a:srgbClr val="000000">
                <a:alpha val="1295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Afgeronde rechthoek 15">
            <a:extLst>
              <a:ext uri="{FF2B5EF4-FFF2-40B4-BE49-F238E27FC236}">
                <a16:creationId xmlns:a16="http://schemas.microsoft.com/office/drawing/2014/main" id="{62F1A54C-8FE0-FC83-A70A-4F5285E161D7}"/>
              </a:ext>
            </a:extLst>
          </p:cNvPr>
          <p:cNvSpPr/>
          <p:nvPr/>
        </p:nvSpPr>
        <p:spPr>
          <a:xfrm>
            <a:off x="798139" y="4502257"/>
            <a:ext cx="4931049" cy="1514963"/>
          </a:xfrm>
          <a:prstGeom prst="roundRect">
            <a:avLst>
              <a:gd name="adj" fmla="val 18993"/>
            </a:avLst>
          </a:prstGeom>
          <a:solidFill>
            <a:srgbClr val="FFFFFF"/>
          </a:solidFill>
          <a:ln>
            <a:noFill/>
          </a:ln>
          <a:effectLst>
            <a:outerShdw blurRad="155637" dist="50800" dir="5400000" algn="ctr" rotWithShape="0">
              <a:srgbClr val="000000">
                <a:alpha val="1295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Tijdelijke aanduiding voor tekst 3">
            <a:extLst>
              <a:ext uri="{FF2B5EF4-FFF2-40B4-BE49-F238E27FC236}">
                <a16:creationId xmlns:a16="http://schemas.microsoft.com/office/drawing/2014/main" id="{A7E593C4-5CEF-75C1-A5D7-996976962C62}"/>
              </a:ext>
            </a:extLst>
          </p:cNvPr>
          <p:cNvSpPr txBox="1">
            <a:spLocks/>
          </p:cNvSpPr>
          <p:nvPr/>
        </p:nvSpPr>
        <p:spPr>
          <a:xfrm>
            <a:off x="881743" y="2704892"/>
            <a:ext cx="4807425" cy="151496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solidFill>
                <a:latin typeface="Calibri Light" panose="020F0302020204030204" pitchFamily="34" charset="0"/>
                <a:ea typeface="+mn-ea"/>
                <a:cs typeface="Calibri Light" panose="020F03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nl-NL" sz="2000" b="1" dirty="0">
                <a:solidFill>
                  <a:schemeClr val="accent4"/>
                </a:solidFill>
                <a:latin typeface="Calibri"/>
                <a:ea typeface="Calibri"/>
                <a:cs typeface="Calibri"/>
              </a:rPr>
              <a:t>1. Inzicht verkrijgen </a:t>
            </a:r>
            <a:r>
              <a:rPr lang="nl-NL" b="1" i="1" dirty="0" err="1">
                <a:solidFill>
                  <a:schemeClr val="accent4"/>
                </a:solidFill>
                <a:latin typeface="Calibri"/>
                <a:ea typeface="Calibri"/>
                <a:cs typeface="Calibri"/>
              </a:rPr>
              <a:t>Emphatize</a:t>
            </a:r>
            <a:endParaRPr lang="nl-NL" b="1" i="1" dirty="0" err="1">
              <a:solidFill>
                <a:schemeClr val="accent4"/>
              </a:solidFill>
              <a:latin typeface="Calibri" panose="020F0502020204030204" pitchFamily="34" charset="0"/>
              <a:cs typeface="Calibri" panose="020F0502020204030204" pitchFamily="34" charset="0"/>
            </a:endParaRPr>
          </a:p>
          <a:p>
            <a:pPr>
              <a:lnSpc>
                <a:spcPct val="100000"/>
              </a:lnSpc>
            </a:pPr>
            <a:r>
              <a:rPr lang="nl-NL" dirty="0">
                <a:solidFill>
                  <a:schemeClr val="accent4"/>
                </a:solidFill>
                <a:latin typeface="Calibri Light"/>
                <a:ea typeface="Calibri Light"/>
                <a:cs typeface="Calibri Light"/>
              </a:rPr>
              <a:t>Begin door inzicht te krijgen in het daadwerkelijke probleem en de behoeften zoals die leven bij de gebruiker.</a:t>
            </a:r>
          </a:p>
        </p:txBody>
      </p:sp>
      <p:sp>
        <p:nvSpPr>
          <p:cNvPr id="18" name="Tijdelijke aanduiding voor tekst 3">
            <a:extLst>
              <a:ext uri="{FF2B5EF4-FFF2-40B4-BE49-F238E27FC236}">
                <a16:creationId xmlns:a16="http://schemas.microsoft.com/office/drawing/2014/main" id="{BD62861F-716A-E596-102B-62F589FE36CF}"/>
              </a:ext>
            </a:extLst>
          </p:cNvPr>
          <p:cNvSpPr txBox="1">
            <a:spLocks/>
          </p:cNvSpPr>
          <p:nvPr/>
        </p:nvSpPr>
        <p:spPr>
          <a:xfrm>
            <a:off x="990601" y="4479891"/>
            <a:ext cx="4698568" cy="153732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solidFill>
                <a:latin typeface="Calibri Light" panose="020F0302020204030204" pitchFamily="34" charset="0"/>
                <a:ea typeface="+mn-ea"/>
                <a:cs typeface="Calibri Light" panose="020F03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nl-NL" sz="2000" b="1" dirty="0">
                <a:solidFill>
                  <a:schemeClr val="accent4"/>
                </a:solidFill>
                <a:latin typeface="Calibri"/>
                <a:ea typeface="Calibri"/>
                <a:cs typeface="Calibri"/>
              </a:rPr>
              <a:t>2. Vaststellen van het probleem </a:t>
            </a:r>
            <a:r>
              <a:rPr lang="nl-NL" b="1" i="1" dirty="0" err="1">
                <a:solidFill>
                  <a:schemeClr val="accent4"/>
                </a:solidFill>
                <a:latin typeface="Calibri"/>
                <a:ea typeface="Calibri"/>
                <a:cs typeface="Calibri"/>
              </a:rPr>
              <a:t>Define</a:t>
            </a:r>
            <a:endParaRPr lang="nl-NL" b="1" i="1" dirty="0" err="1">
              <a:solidFill>
                <a:schemeClr val="accent4"/>
              </a:solidFill>
              <a:latin typeface="Calibri" panose="020F0502020204030204" pitchFamily="34" charset="0"/>
              <a:ea typeface="Calibri"/>
              <a:cs typeface="Calibri" panose="020F0502020204030204" pitchFamily="34" charset="0"/>
            </a:endParaRPr>
          </a:p>
          <a:p>
            <a:pPr>
              <a:lnSpc>
                <a:spcPct val="100000"/>
              </a:lnSpc>
            </a:pPr>
            <a:r>
              <a:rPr lang="nl-NL" dirty="0">
                <a:solidFill>
                  <a:schemeClr val="accent4"/>
                </a:solidFill>
                <a:latin typeface="+mj-lt"/>
                <a:cs typeface="Calibri"/>
              </a:rPr>
              <a:t>Het is vervolgens belangrijk om goed vast te stellen wat het daadwerkelijke probleem is. Stel vast wat er staat tussen de behoefte en dat wat er op dit moment is.</a:t>
            </a:r>
            <a:endParaRPr lang="nl-NL" dirty="0">
              <a:solidFill>
                <a:schemeClr val="accent4"/>
              </a:solidFill>
              <a:latin typeface="+mj-lt"/>
              <a:ea typeface="Calibri Light"/>
              <a:cs typeface="Calibri"/>
            </a:endParaRPr>
          </a:p>
        </p:txBody>
      </p:sp>
      <p:sp>
        <p:nvSpPr>
          <p:cNvPr id="19" name="Tijdelijke aanduiding voor tekst 3">
            <a:extLst>
              <a:ext uri="{FF2B5EF4-FFF2-40B4-BE49-F238E27FC236}">
                <a16:creationId xmlns:a16="http://schemas.microsoft.com/office/drawing/2014/main" id="{4D0B7625-40BA-5ED0-4171-FA65F274E28C}"/>
              </a:ext>
            </a:extLst>
          </p:cNvPr>
          <p:cNvSpPr txBox="1">
            <a:spLocks/>
          </p:cNvSpPr>
          <p:nvPr/>
        </p:nvSpPr>
        <p:spPr>
          <a:xfrm>
            <a:off x="6096001" y="840780"/>
            <a:ext cx="4757988" cy="155027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solidFill>
                <a:latin typeface="Calibri Light" panose="020F0302020204030204" pitchFamily="34" charset="0"/>
                <a:ea typeface="+mn-ea"/>
                <a:cs typeface="Calibri Light" panose="020F03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nl-NL" sz="2000" b="1" dirty="0">
                <a:solidFill>
                  <a:schemeClr val="accent4"/>
                </a:solidFill>
                <a:latin typeface="Calibri"/>
                <a:ea typeface="Calibri"/>
                <a:cs typeface="Calibri"/>
              </a:rPr>
              <a:t>3. Ideeën genereren en selecteren </a:t>
            </a:r>
            <a:r>
              <a:rPr lang="nl-NL" b="1" i="1" dirty="0" err="1">
                <a:solidFill>
                  <a:schemeClr val="accent4"/>
                </a:solidFill>
                <a:latin typeface="Calibri"/>
                <a:ea typeface="Calibri"/>
                <a:cs typeface="Calibri"/>
              </a:rPr>
              <a:t>Ideate</a:t>
            </a:r>
            <a:endParaRPr lang="nl-NL" b="1" i="1" dirty="0" err="1">
              <a:solidFill>
                <a:schemeClr val="accent4"/>
              </a:solidFill>
              <a:latin typeface="Calibri" panose="020F0502020204030204" pitchFamily="34" charset="0"/>
              <a:ea typeface="Calibri"/>
              <a:cs typeface="Calibri" panose="020F0502020204030204" pitchFamily="34" charset="0"/>
            </a:endParaRPr>
          </a:p>
          <a:p>
            <a:pPr>
              <a:lnSpc>
                <a:spcPct val="100000"/>
              </a:lnSpc>
            </a:pPr>
            <a:r>
              <a:rPr lang="nl-NL" dirty="0">
                <a:solidFill>
                  <a:schemeClr val="accent4"/>
                </a:solidFill>
                <a:latin typeface="Calibri Light"/>
                <a:ea typeface="Calibri Light"/>
                <a:cs typeface="Calibri Light"/>
              </a:rPr>
              <a:t>Genereer zoveel mogelijk ideeën, door alle deelnemers de volledige vrijheid te bieden om mee te denken. Waarbij niets te gek is, omdat iedere stap kan helpen een volgende te zetten.</a:t>
            </a:r>
          </a:p>
        </p:txBody>
      </p:sp>
      <p:sp>
        <p:nvSpPr>
          <p:cNvPr id="20" name="Tijdelijke aanduiding voor tekst 3">
            <a:extLst>
              <a:ext uri="{FF2B5EF4-FFF2-40B4-BE49-F238E27FC236}">
                <a16:creationId xmlns:a16="http://schemas.microsoft.com/office/drawing/2014/main" id="{4257432C-3AB6-BF0A-0619-AA3E55EDF0ED}"/>
              </a:ext>
            </a:extLst>
          </p:cNvPr>
          <p:cNvSpPr txBox="1">
            <a:spLocks/>
          </p:cNvSpPr>
          <p:nvPr/>
        </p:nvSpPr>
        <p:spPr>
          <a:xfrm>
            <a:off x="6096001" y="2704892"/>
            <a:ext cx="4757988" cy="151496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solidFill>
                <a:latin typeface="Calibri Light" panose="020F0302020204030204" pitchFamily="34" charset="0"/>
                <a:ea typeface="+mn-ea"/>
                <a:cs typeface="Calibri Light" panose="020F03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nl-NL" sz="2000" b="1" dirty="0">
                <a:solidFill>
                  <a:schemeClr val="accent4"/>
                </a:solidFill>
                <a:latin typeface="Calibri"/>
                <a:ea typeface="Calibri"/>
                <a:cs typeface="Calibri"/>
              </a:rPr>
              <a:t>4. Prototypen </a:t>
            </a:r>
            <a:r>
              <a:rPr lang="nl-NL" b="1" i="1" dirty="0">
                <a:solidFill>
                  <a:schemeClr val="accent4"/>
                </a:solidFill>
                <a:latin typeface="Calibri"/>
                <a:ea typeface="Calibri"/>
                <a:cs typeface="Calibri"/>
              </a:rPr>
              <a:t>Design</a:t>
            </a:r>
            <a:endParaRPr lang="nl-NL" b="1" i="1" dirty="0">
              <a:solidFill>
                <a:schemeClr val="accent4"/>
              </a:solidFill>
              <a:latin typeface="Calibri" panose="020F0502020204030204" pitchFamily="34" charset="0"/>
              <a:cs typeface="Calibri" panose="020F0502020204030204" pitchFamily="34" charset="0"/>
            </a:endParaRPr>
          </a:p>
          <a:p>
            <a:pPr>
              <a:lnSpc>
                <a:spcPct val="100000"/>
              </a:lnSpc>
            </a:pPr>
            <a:r>
              <a:rPr lang="nl-NL" dirty="0">
                <a:solidFill>
                  <a:schemeClr val="accent4"/>
                </a:solidFill>
                <a:latin typeface="Calibri Light"/>
                <a:ea typeface="Calibri Light"/>
                <a:cs typeface="Calibri Light"/>
              </a:rPr>
              <a:t>Je wilt zeker weten dat de beste ideeën in de praktijk ook werken. Maak een prototype of testfase op basis van de gekozen ideeën. </a:t>
            </a:r>
          </a:p>
        </p:txBody>
      </p:sp>
      <p:sp>
        <p:nvSpPr>
          <p:cNvPr id="21" name="Tijdelijke aanduiding voor tekst 3">
            <a:extLst>
              <a:ext uri="{FF2B5EF4-FFF2-40B4-BE49-F238E27FC236}">
                <a16:creationId xmlns:a16="http://schemas.microsoft.com/office/drawing/2014/main" id="{E0D858BC-180C-B554-E4CC-354E378DA576}"/>
              </a:ext>
            </a:extLst>
          </p:cNvPr>
          <p:cNvSpPr txBox="1">
            <a:spLocks/>
          </p:cNvSpPr>
          <p:nvPr/>
        </p:nvSpPr>
        <p:spPr>
          <a:xfrm>
            <a:off x="6096001" y="4533693"/>
            <a:ext cx="4757988" cy="148352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solidFill>
                <a:latin typeface="Calibri Light" panose="020F0302020204030204" pitchFamily="34" charset="0"/>
                <a:ea typeface="+mn-ea"/>
                <a:cs typeface="Calibri Light" panose="020F03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nl-NL" sz="2000" b="1" dirty="0">
                <a:solidFill>
                  <a:schemeClr val="accent4"/>
                </a:solidFill>
                <a:latin typeface="Calibri"/>
                <a:ea typeface="Calibri"/>
                <a:cs typeface="Calibri"/>
              </a:rPr>
              <a:t>5. De perfecte pitch </a:t>
            </a:r>
            <a:r>
              <a:rPr lang="nl-NL" b="1" i="1" dirty="0" err="1">
                <a:solidFill>
                  <a:schemeClr val="accent4"/>
                </a:solidFill>
                <a:latin typeface="Calibri"/>
                <a:ea typeface="Calibri"/>
                <a:cs typeface="Calibri"/>
              </a:rPr>
              <a:t>Validate</a:t>
            </a:r>
            <a:endParaRPr lang="nl-NL" b="1" i="1" dirty="0" err="1">
              <a:solidFill>
                <a:schemeClr val="accent4"/>
              </a:solidFill>
              <a:latin typeface="Calibri" panose="020F0502020204030204" pitchFamily="34" charset="0"/>
              <a:ea typeface="Calibri"/>
              <a:cs typeface="Calibri" panose="020F0502020204030204" pitchFamily="34" charset="0"/>
            </a:endParaRPr>
          </a:p>
          <a:p>
            <a:pPr>
              <a:lnSpc>
                <a:spcPct val="100000"/>
              </a:lnSpc>
            </a:pPr>
            <a:r>
              <a:rPr lang="nl-NL" dirty="0">
                <a:solidFill>
                  <a:schemeClr val="accent4"/>
                </a:solidFill>
                <a:latin typeface="Calibri Light"/>
                <a:ea typeface="Calibri Light"/>
                <a:cs typeface="Calibri Light"/>
              </a:rPr>
              <a:t>Gebruik de ervaringen met de prototypes en de tests om na te gaan welk idee in de praktijk het best werkt. Om het aan de gebruiker voor te leggen.</a:t>
            </a:r>
          </a:p>
        </p:txBody>
      </p:sp>
      <p:pic>
        <p:nvPicPr>
          <p:cNvPr id="5" name="Afbeelding 4" descr="Een kleurrijke berg garens met een gloeilamp van geel garen">
            <a:extLst>
              <a:ext uri="{FF2B5EF4-FFF2-40B4-BE49-F238E27FC236}">
                <a16:creationId xmlns:a16="http://schemas.microsoft.com/office/drawing/2014/main" id="{60ED6C59-7F60-A173-1A6D-B32ACA6F6764}"/>
              </a:ext>
            </a:extLst>
          </p:cNvPr>
          <p:cNvPicPr>
            <a:picLocks noChangeAspect="1"/>
          </p:cNvPicPr>
          <p:nvPr/>
        </p:nvPicPr>
        <p:blipFill>
          <a:blip r:embed="rId3"/>
          <a:stretch>
            <a:fillRect/>
          </a:stretch>
        </p:blipFill>
        <p:spPr>
          <a:xfrm>
            <a:off x="2629720" y="231516"/>
            <a:ext cx="3332445" cy="2221088"/>
          </a:xfrm>
          <a:prstGeom prst="rect">
            <a:avLst/>
          </a:prstGeom>
        </p:spPr>
      </p:pic>
    </p:spTree>
    <p:extLst>
      <p:ext uri="{BB962C8B-B14F-4D97-AF65-F5344CB8AC3E}">
        <p14:creationId xmlns:p14="http://schemas.microsoft.com/office/powerpoint/2010/main" val="3498293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9F7"/>
        </a:solidFill>
        <a:effectLst/>
      </p:bgPr>
    </p:bg>
    <p:spTree>
      <p:nvGrpSpPr>
        <p:cNvPr id="1" name="">
          <a:extLst>
            <a:ext uri="{FF2B5EF4-FFF2-40B4-BE49-F238E27FC236}">
              <a16:creationId xmlns:a16="http://schemas.microsoft.com/office/drawing/2014/main" id="{7A7D73E3-77AF-1909-4902-5787862B0056}"/>
            </a:ext>
          </a:extLst>
        </p:cNvPr>
        <p:cNvGrpSpPr/>
        <p:nvPr/>
      </p:nvGrpSpPr>
      <p:grpSpPr>
        <a:xfrm>
          <a:off x="0" y="0"/>
          <a:ext cx="0" cy="0"/>
          <a:chOff x="0" y="0"/>
          <a:chExt cx="0" cy="0"/>
        </a:xfrm>
      </p:grpSpPr>
      <p:pic>
        <p:nvPicPr>
          <p:cNvPr id="11" name="Afbeelding 10" descr="Afbeelding met schermopname, grafische vormgeving, ontwerp&#10;&#10;Door AI gegenereerde inhoud is mogelijk onjuist.">
            <a:extLst>
              <a:ext uri="{FF2B5EF4-FFF2-40B4-BE49-F238E27FC236}">
                <a16:creationId xmlns:a16="http://schemas.microsoft.com/office/drawing/2014/main" id="{6EABE1A2-E1F0-B1A2-F83E-D430808A43C6}"/>
              </a:ext>
            </a:extLst>
          </p:cNvPr>
          <p:cNvPicPr>
            <a:picLocks noChangeAspect="1"/>
          </p:cNvPicPr>
          <p:nvPr/>
        </p:nvPicPr>
        <p:blipFill>
          <a:blip r:embed="rId2" cstate="screen">
            <a:extLst>
              <a:ext uri="{28A0092B-C50C-407E-A947-70E740481C1C}">
                <a14:useLocalDpi xmlns:a14="http://schemas.microsoft.com/office/drawing/2010/main"/>
              </a:ext>
            </a:extLst>
          </a:blip>
          <a:srcRect l="22298" r="23676"/>
          <a:stretch/>
        </p:blipFill>
        <p:spPr>
          <a:xfrm>
            <a:off x="5387886" y="569689"/>
            <a:ext cx="6340080" cy="6604582"/>
          </a:xfrm>
          <a:prstGeom prst="rect">
            <a:avLst/>
          </a:prstGeom>
        </p:spPr>
      </p:pic>
      <p:sp>
        <p:nvSpPr>
          <p:cNvPr id="5" name="Titel 2">
            <a:extLst>
              <a:ext uri="{FF2B5EF4-FFF2-40B4-BE49-F238E27FC236}">
                <a16:creationId xmlns:a16="http://schemas.microsoft.com/office/drawing/2014/main" id="{1FDFD3C5-3BC4-C8A8-2C0B-C8C0FFB5AFFB}"/>
              </a:ext>
            </a:extLst>
          </p:cNvPr>
          <p:cNvSpPr txBox="1">
            <a:spLocks/>
          </p:cNvSpPr>
          <p:nvPr/>
        </p:nvSpPr>
        <p:spPr>
          <a:xfrm>
            <a:off x="798139" y="674176"/>
            <a:ext cx="6340080" cy="75211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a:solidFill>
                  <a:schemeClr val="bg1"/>
                </a:solidFill>
                <a:latin typeface="Calibri" panose="020F0502020204030204" pitchFamily="34" charset="0"/>
                <a:ea typeface="+mj-ea"/>
                <a:cs typeface="Calibri" panose="020F0502020204030204" pitchFamily="34" charset="0"/>
              </a:defRPr>
            </a:lvl1pPr>
          </a:lstStyle>
          <a:p>
            <a:r>
              <a:rPr lang="nl-NL" sz="3600">
                <a:solidFill>
                  <a:schemeClr val="accent2"/>
                </a:solidFill>
              </a:rPr>
              <a:t>De schijf van vijf</a:t>
            </a:r>
          </a:p>
        </p:txBody>
      </p:sp>
      <p:sp>
        <p:nvSpPr>
          <p:cNvPr id="6" name="Tijdelijke aanduiding voor tekst 3">
            <a:extLst>
              <a:ext uri="{FF2B5EF4-FFF2-40B4-BE49-F238E27FC236}">
                <a16:creationId xmlns:a16="http://schemas.microsoft.com/office/drawing/2014/main" id="{D1CEDCF0-68BB-6D2B-FCCA-7B2B7614F4EB}"/>
              </a:ext>
            </a:extLst>
          </p:cNvPr>
          <p:cNvSpPr txBox="1">
            <a:spLocks/>
          </p:cNvSpPr>
          <p:nvPr/>
        </p:nvSpPr>
        <p:spPr>
          <a:xfrm>
            <a:off x="798140" y="1828790"/>
            <a:ext cx="4750254" cy="428904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solidFill>
                <a:latin typeface="Calibri Light" panose="020F0302020204030204" pitchFamily="34" charset="0"/>
                <a:ea typeface="+mn-ea"/>
                <a:cs typeface="Calibri Light" panose="020F03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nl-NL" sz="2200">
                <a:solidFill>
                  <a:schemeClr val="accent4"/>
                </a:solidFill>
              </a:rPr>
              <a:t>De Schijf van 5 is een praktisch hulpmiddel in de ouderenzorg dat helpt om te bepalen </a:t>
            </a:r>
            <a:r>
              <a:rPr lang="nl-NL" sz="2200" b="1">
                <a:solidFill>
                  <a:schemeClr val="accent4"/>
                </a:solidFill>
                <a:latin typeface="Calibri" panose="020F0502020204030204" pitchFamily="34" charset="0"/>
                <a:cs typeface="Calibri" panose="020F0502020204030204" pitchFamily="34" charset="0"/>
              </a:rPr>
              <a:t>wie welke rol speelt bij de ondersteuning van een cliënt </a:t>
            </a:r>
            <a:r>
              <a:rPr lang="nl-NL" sz="2200">
                <a:solidFill>
                  <a:schemeClr val="accent4"/>
                </a:solidFill>
              </a:rPr>
              <a:t>en hoe zelfstandigheid behouden blijft. Het uitgangspunt is dat </a:t>
            </a:r>
            <a:r>
              <a:rPr lang="nl-NL" sz="2200" b="1">
                <a:solidFill>
                  <a:schemeClr val="accent4"/>
                </a:solidFill>
                <a:latin typeface="Calibri" panose="020F0502020204030204" pitchFamily="34" charset="0"/>
                <a:cs typeface="Calibri" panose="020F0502020204030204" pitchFamily="34" charset="0"/>
              </a:rPr>
              <a:t>professionele zorg pas wordt ingezet wanneer het echt nodig is</a:t>
            </a:r>
            <a:r>
              <a:rPr lang="nl-NL" sz="2200">
                <a:solidFill>
                  <a:schemeClr val="accent4"/>
                </a:solidFill>
              </a:rPr>
              <a:t>, waardoor cliënten zoveel mogelijk regie over hun eigen leven behouden en medewerkers hun tijd kunnen besteden aan specialistische zorg </a:t>
            </a:r>
          </a:p>
          <a:p>
            <a:pPr>
              <a:lnSpc>
                <a:spcPct val="100000"/>
              </a:lnSpc>
            </a:pPr>
            <a:endParaRPr lang="nl-NL" sz="2200">
              <a:solidFill>
                <a:schemeClr val="accent4"/>
              </a:solidFill>
            </a:endParaRPr>
          </a:p>
          <a:p>
            <a:pPr>
              <a:lnSpc>
                <a:spcPct val="100000"/>
              </a:lnSpc>
            </a:pPr>
            <a:br>
              <a:rPr lang="nl-NL" sz="2200">
                <a:solidFill>
                  <a:schemeClr val="accent4"/>
                </a:solidFill>
              </a:rPr>
            </a:br>
            <a:endParaRPr lang="nl-NL" sz="2200">
              <a:solidFill>
                <a:schemeClr val="accent4"/>
              </a:solidFill>
            </a:endParaRPr>
          </a:p>
          <a:p>
            <a:pPr>
              <a:lnSpc>
                <a:spcPct val="100000"/>
              </a:lnSpc>
            </a:pPr>
            <a:endParaRPr lang="nl-NL" sz="2200">
              <a:solidFill>
                <a:schemeClr val="accent4"/>
              </a:solidFill>
            </a:endParaRPr>
          </a:p>
        </p:txBody>
      </p:sp>
      <p:pic>
        <p:nvPicPr>
          <p:cNvPr id="12" name="Graphic 11">
            <a:extLst>
              <a:ext uri="{FF2B5EF4-FFF2-40B4-BE49-F238E27FC236}">
                <a16:creationId xmlns:a16="http://schemas.microsoft.com/office/drawing/2014/main" id="{23953DAF-9B0A-F138-445A-21CE89F6431B}"/>
              </a:ext>
            </a:extLst>
          </p:cNvPr>
          <p:cNvPicPr>
            <a:picLocks noChangeAspect="1"/>
          </p:cNvPicPr>
          <p:nvPr/>
        </p:nvPicPr>
        <p:blipFill>
          <a:blip>
            <a:extLst>
              <a:ext uri="{96DAC541-7B7A-43D3-8B79-37D633B846F1}">
                <asvg:svgBlip xmlns:asvg="http://schemas.microsoft.com/office/drawing/2016/SVG/main" r:embed="rId3"/>
              </a:ext>
            </a:extLst>
          </a:blip>
          <a:srcRect l="16624" t="19752" r="16537" b="19419"/>
          <a:stretch/>
        </p:blipFill>
        <p:spPr>
          <a:xfrm rot="17138543" flipV="1">
            <a:off x="8561553" y="-195437"/>
            <a:ext cx="1911057" cy="1739224"/>
          </a:xfrm>
          <a:prstGeom prst="rect">
            <a:avLst/>
          </a:prstGeom>
        </p:spPr>
      </p:pic>
    </p:spTree>
    <p:extLst>
      <p:ext uri="{BB962C8B-B14F-4D97-AF65-F5344CB8AC3E}">
        <p14:creationId xmlns:p14="http://schemas.microsoft.com/office/powerpoint/2010/main" val="2738348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2">
            <a:extLst>
              <a:ext uri="{FF2B5EF4-FFF2-40B4-BE49-F238E27FC236}">
                <a16:creationId xmlns:a16="http://schemas.microsoft.com/office/drawing/2014/main" id="{57838C15-DDA0-AE2B-28C2-BB65CC828AEB}"/>
              </a:ext>
            </a:extLst>
          </p:cNvPr>
          <p:cNvSpPr txBox="1">
            <a:spLocks/>
          </p:cNvSpPr>
          <p:nvPr/>
        </p:nvSpPr>
        <p:spPr>
          <a:xfrm>
            <a:off x="798139" y="674175"/>
            <a:ext cx="6340080" cy="203071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a:solidFill>
                  <a:schemeClr val="bg1"/>
                </a:solidFill>
                <a:latin typeface="Calibri" panose="020F0502020204030204" pitchFamily="34" charset="0"/>
                <a:ea typeface="+mj-ea"/>
                <a:cs typeface="Calibri" panose="020F0502020204030204" pitchFamily="34" charset="0"/>
              </a:defRPr>
            </a:lvl1pPr>
          </a:lstStyle>
          <a:p>
            <a:r>
              <a:rPr lang="nl-NL" sz="3600">
                <a:solidFill>
                  <a:schemeClr val="accent2"/>
                </a:solidFill>
              </a:rPr>
              <a:t>De schijf </a:t>
            </a:r>
            <a:br>
              <a:rPr lang="nl-NL" sz="3600">
                <a:solidFill>
                  <a:schemeClr val="accent2"/>
                </a:solidFill>
              </a:rPr>
            </a:br>
            <a:r>
              <a:rPr lang="nl-NL" sz="3600">
                <a:solidFill>
                  <a:schemeClr val="accent2"/>
                </a:solidFill>
              </a:rPr>
              <a:t>van vijf</a:t>
            </a:r>
          </a:p>
        </p:txBody>
      </p:sp>
      <p:sp>
        <p:nvSpPr>
          <p:cNvPr id="9" name="Afgeronde rechthoek 8">
            <a:extLst>
              <a:ext uri="{FF2B5EF4-FFF2-40B4-BE49-F238E27FC236}">
                <a16:creationId xmlns:a16="http://schemas.microsoft.com/office/drawing/2014/main" id="{07491560-B549-FB13-EA57-E69ED736B572}"/>
              </a:ext>
            </a:extLst>
          </p:cNvPr>
          <p:cNvSpPr/>
          <p:nvPr/>
        </p:nvSpPr>
        <p:spPr>
          <a:xfrm>
            <a:off x="6077919" y="875650"/>
            <a:ext cx="4776069" cy="1514963"/>
          </a:xfrm>
          <a:prstGeom prst="roundRect">
            <a:avLst>
              <a:gd name="adj" fmla="val 18993"/>
            </a:avLst>
          </a:prstGeom>
          <a:solidFill>
            <a:srgbClr val="FFFFFF"/>
          </a:solidFill>
          <a:ln>
            <a:noFill/>
          </a:ln>
          <a:effectLst>
            <a:outerShdw blurRad="155637" dist="50800" dir="5400000" algn="ctr" rotWithShape="0">
              <a:srgbClr val="000000">
                <a:alpha val="1295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Afgeronde rechthoek 12">
            <a:extLst>
              <a:ext uri="{FF2B5EF4-FFF2-40B4-BE49-F238E27FC236}">
                <a16:creationId xmlns:a16="http://schemas.microsoft.com/office/drawing/2014/main" id="{DB0F72C6-6820-7F27-81BF-79AEFA3A82C4}"/>
              </a:ext>
            </a:extLst>
          </p:cNvPr>
          <p:cNvSpPr/>
          <p:nvPr/>
        </p:nvSpPr>
        <p:spPr>
          <a:xfrm>
            <a:off x="6077919" y="2719949"/>
            <a:ext cx="4776069" cy="1514963"/>
          </a:xfrm>
          <a:prstGeom prst="roundRect">
            <a:avLst>
              <a:gd name="adj" fmla="val 18993"/>
            </a:avLst>
          </a:prstGeom>
          <a:solidFill>
            <a:srgbClr val="FFFFFF"/>
          </a:solidFill>
          <a:ln>
            <a:noFill/>
          </a:ln>
          <a:effectLst>
            <a:outerShdw blurRad="155637" dist="50800" dir="5400000" algn="ctr" rotWithShape="0">
              <a:srgbClr val="000000">
                <a:alpha val="1295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Afgeronde rechthoek 13">
            <a:extLst>
              <a:ext uri="{FF2B5EF4-FFF2-40B4-BE49-F238E27FC236}">
                <a16:creationId xmlns:a16="http://schemas.microsoft.com/office/drawing/2014/main" id="{F72FFFCA-D2B9-FBA2-D9D3-590B2ADDA90F}"/>
              </a:ext>
            </a:extLst>
          </p:cNvPr>
          <p:cNvSpPr/>
          <p:nvPr/>
        </p:nvSpPr>
        <p:spPr>
          <a:xfrm>
            <a:off x="6077919" y="4502257"/>
            <a:ext cx="4776069" cy="1514963"/>
          </a:xfrm>
          <a:prstGeom prst="roundRect">
            <a:avLst>
              <a:gd name="adj" fmla="val 18993"/>
            </a:avLst>
          </a:prstGeom>
          <a:solidFill>
            <a:srgbClr val="FFFFFF"/>
          </a:solidFill>
          <a:ln>
            <a:noFill/>
          </a:ln>
          <a:effectLst>
            <a:outerShdw blurRad="155637" dist="50800" dir="5400000" algn="ctr" rotWithShape="0">
              <a:srgbClr val="000000">
                <a:alpha val="1295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Afgeronde rechthoek 14">
            <a:extLst>
              <a:ext uri="{FF2B5EF4-FFF2-40B4-BE49-F238E27FC236}">
                <a16:creationId xmlns:a16="http://schemas.microsoft.com/office/drawing/2014/main" id="{CFAD9395-5521-C2C2-B72F-4BF5CE10FCE7}"/>
              </a:ext>
            </a:extLst>
          </p:cNvPr>
          <p:cNvSpPr/>
          <p:nvPr/>
        </p:nvSpPr>
        <p:spPr>
          <a:xfrm>
            <a:off x="798139" y="2719949"/>
            <a:ext cx="4931049" cy="1514963"/>
          </a:xfrm>
          <a:prstGeom prst="roundRect">
            <a:avLst>
              <a:gd name="adj" fmla="val 18993"/>
            </a:avLst>
          </a:prstGeom>
          <a:solidFill>
            <a:srgbClr val="FFFFFF"/>
          </a:solidFill>
          <a:ln>
            <a:noFill/>
          </a:ln>
          <a:effectLst>
            <a:outerShdw blurRad="155637" dist="50800" dir="5400000" algn="ctr" rotWithShape="0">
              <a:srgbClr val="000000">
                <a:alpha val="1295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Afgeronde rechthoek 15">
            <a:extLst>
              <a:ext uri="{FF2B5EF4-FFF2-40B4-BE49-F238E27FC236}">
                <a16:creationId xmlns:a16="http://schemas.microsoft.com/office/drawing/2014/main" id="{4A09AE25-C813-7177-753A-CDD049267F07}"/>
              </a:ext>
            </a:extLst>
          </p:cNvPr>
          <p:cNvSpPr/>
          <p:nvPr/>
        </p:nvSpPr>
        <p:spPr>
          <a:xfrm>
            <a:off x="798139" y="4502257"/>
            <a:ext cx="4931049" cy="1514963"/>
          </a:xfrm>
          <a:prstGeom prst="roundRect">
            <a:avLst>
              <a:gd name="adj" fmla="val 18993"/>
            </a:avLst>
          </a:prstGeom>
          <a:solidFill>
            <a:srgbClr val="FFFFFF"/>
          </a:solidFill>
          <a:ln>
            <a:noFill/>
          </a:ln>
          <a:effectLst>
            <a:outerShdw blurRad="155637" dist="50800" dir="5400000" algn="ctr" rotWithShape="0">
              <a:srgbClr val="000000">
                <a:alpha val="1295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Tijdelijke aanduiding voor tekst 3">
            <a:extLst>
              <a:ext uri="{FF2B5EF4-FFF2-40B4-BE49-F238E27FC236}">
                <a16:creationId xmlns:a16="http://schemas.microsoft.com/office/drawing/2014/main" id="{C71D6BF1-77E1-247F-7542-34754CCBEAD0}"/>
              </a:ext>
            </a:extLst>
          </p:cNvPr>
          <p:cNvSpPr txBox="1">
            <a:spLocks/>
          </p:cNvSpPr>
          <p:nvPr/>
        </p:nvSpPr>
        <p:spPr>
          <a:xfrm>
            <a:off x="1233383" y="2979983"/>
            <a:ext cx="4455785" cy="12398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solidFill>
                <a:latin typeface="Calibri Light" panose="020F0302020204030204" pitchFamily="34" charset="0"/>
                <a:ea typeface="+mn-ea"/>
                <a:cs typeface="Calibri Light" panose="020F03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nl-NL" sz="2000" b="1">
                <a:solidFill>
                  <a:schemeClr val="accent4"/>
                </a:solidFill>
                <a:latin typeface="Calibri" panose="020F0502020204030204" pitchFamily="34" charset="0"/>
                <a:cs typeface="Calibri" panose="020F0502020204030204" pitchFamily="34" charset="0"/>
              </a:rPr>
              <a:t>Eigen kracht </a:t>
            </a:r>
            <a:r>
              <a:rPr lang="nl-NL" sz="2000">
                <a:solidFill>
                  <a:schemeClr val="accent4"/>
                </a:solidFill>
              </a:rPr>
              <a:t>— Wat kan </a:t>
            </a:r>
            <a:br>
              <a:rPr lang="nl-NL" sz="2000">
                <a:solidFill>
                  <a:schemeClr val="accent4"/>
                </a:solidFill>
              </a:rPr>
            </a:br>
            <a:r>
              <a:rPr lang="nl-NL" sz="2000">
                <a:solidFill>
                  <a:schemeClr val="accent4"/>
                </a:solidFill>
              </a:rPr>
              <a:t>iemand zelf nog? Welke </a:t>
            </a:r>
            <a:br>
              <a:rPr lang="nl-NL" sz="2000">
                <a:solidFill>
                  <a:schemeClr val="accent4"/>
                </a:solidFill>
              </a:rPr>
            </a:br>
            <a:r>
              <a:rPr lang="nl-NL" sz="2000">
                <a:solidFill>
                  <a:schemeClr val="accent4"/>
                </a:solidFill>
              </a:rPr>
              <a:t>gewoontes, routines en talenten zijn er?</a:t>
            </a:r>
          </a:p>
        </p:txBody>
      </p:sp>
      <p:sp>
        <p:nvSpPr>
          <p:cNvPr id="18" name="Tijdelijke aanduiding voor tekst 3">
            <a:extLst>
              <a:ext uri="{FF2B5EF4-FFF2-40B4-BE49-F238E27FC236}">
                <a16:creationId xmlns:a16="http://schemas.microsoft.com/office/drawing/2014/main" id="{8ED17230-5F87-2A50-0C7C-C02DC0580EFD}"/>
              </a:ext>
            </a:extLst>
          </p:cNvPr>
          <p:cNvSpPr txBox="1">
            <a:spLocks/>
          </p:cNvSpPr>
          <p:nvPr/>
        </p:nvSpPr>
        <p:spPr>
          <a:xfrm>
            <a:off x="1233383" y="4777346"/>
            <a:ext cx="4455785" cy="12398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solidFill>
                <a:latin typeface="Calibri Light" panose="020F0302020204030204" pitchFamily="34" charset="0"/>
                <a:ea typeface="+mn-ea"/>
                <a:cs typeface="Calibri Light" panose="020F03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nl-NL" sz="2000" b="1">
                <a:solidFill>
                  <a:schemeClr val="accent4"/>
                </a:solidFill>
                <a:latin typeface="Calibri" panose="020F0502020204030204" pitchFamily="34" charset="0"/>
                <a:cs typeface="Calibri" panose="020F0502020204030204" pitchFamily="34" charset="0"/>
              </a:rPr>
              <a:t>Hulpmiddelen en technologie </a:t>
            </a:r>
            <a:r>
              <a:rPr lang="nl-NL" sz="2000">
                <a:solidFill>
                  <a:schemeClr val="accent4"/>
                </a:solidFill>
              </a:rPr>
              <a:t>— </a:t>
            </a:r>
            <a:br>
              <a:rPr lang="nl-NL" sz="2000">
                <a:solidFill>
                  <a:schemeClr val="accent4"/>
                </a:solidFill>
              </a:rPr>
            </a:br>
            <a:r>
              <a:rPr lang="nl-NL" sz="2000">
                <a:solidFill>
                  <a:schemeClr val="accent4"/>
                </a:solidFill>
              </a:rPr>
              <a:t>Welke slimme oplossingen helpen </a:t>
            </a:r>
            <a:br>
              <a:rPr lang="nl-NL" sz="2000">
                <a:solidFill>
                  <a:schemeClr val="accent4"/>
                </a:solidFill>
              </a:rPr>
            </a:br>
            <a:r>
              <a:rPr lang="nl-NL" sz="2000">
                <a:solidFill>
                  <a:schemeClr val="accent4"/>
                </a:solidFill>
              </a:rPr>
              <a:t>om zelfstandig te blijven?</a:t>
            </a:r>
          </a:p>
        </p:txBody>
      </p:sp>
      <p:sp>
        <p:nvSpPr>
          <p:cNvPr id="19" name="Tijdelijke aanduiding voor tekst 3">
            <a:extLst>
              <a:ext uri="{FF2B5EF4-FFF2-40B4-BE49-F238E27FC236}">
                <a16:creationId xmlns:a16="http://schemas.microsoft.com/office/drawing/2014/main" id="{CD326CF8-2089-E700-3C4B-63D806985B89}"/>
              </a:ext>
            </a:extLst>
          </p:cNvPr>
          <p:cNvSpPr txBox="1">
            <a:spLocks/>
          </p:cNvSpPr>
          <p:nvPr/>
        </p:nvSpPr>
        <p:spPr>
          <a:xfrm>
            <a:off x="6398203" y="1151182"/>
            <a:ext cx="4455785" cy="12398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solidFill>
                <a:latin typeface="Calibri Light" panose="020F0302020204030204" pitchFamily="34" charset="0"/>
                <a:ea typeface="+mn-ea"/>
                <a:cs typeface="Calibri Light" panose="020F03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nl-NL" sz="2000" b="1">
                <a:solidFill>
                  <a:schemeClr val="accent4"/>
                </a:solidFill>
                <a:latin typeface="Calibri" panose="020F0502020204030204" pitchFamily="34" charset="0"/>
                <a:cs typeface="Calibri" panose="020F0502020204030204" pitchFamily="34" charset="0"/>
              </a:rPr>
              <a:t>Mantelzorgers en familie </a:t>
            </a:r>
            <a:r>
              <a:rPr lang="nl-NL" sz="2000">
                <a:solidFill>
                  <a:schemeClr val="accent4"/>
                </a:solidFill>
              </a:rPr>
              <a:t>— </a:t>
            </a:r>
            <a:br>
              <a:rPr lang="nl-NL" sz="2000">
                <a:solidFill>
                  <a:schemeClr val="accent4"/>
                </a:solidFill>
              </a:rPr>
            </a:br>
            <a:r>
              <a:rPr lang="nl-NL" sz="2000">
                <a:solidFill>
                  <a:schemeClr val="accent4"/>
                </a:solidFill>
              </a:rPr>
              <a:t>Hoe kunnen naasten bijdragen, </a:t>
            </a:r>
            <a:br>
              <a:rPr lang="nl-NL" sz="2000">
                <a:solidFill>
                  <a:schemeClr val="accent4"/>
                </a:solidFill>
              </a:rPr>
            </a:br>
            <a:r>
              <a:rPr lang="nl-NL" sz="2000">
                <a:solidFill>
                  <a:schemeClr val="accent4"/>
                </a:solidFill>
              </a:rPr>
              <a:t>praktisch of emotioneel?</a:t>
            </a:r>
          </a:p>
        </p:txBody>
      </p:sp>
      <p:sp>
        <p:nvSpPr>
          <p:cNvPr id="20" name="Tijdelijke aanduiding voor tekst 3">
            <a:extLst>
              <a:ext uri="{FF2B5EF4-FFF2-40B4-BE49-F238E27FC236}">
                <a16:creationId xmlns:a16="http://schemas.microsoft.com/office/drawing/2014/main" id="{451E1003-A529-E8A8-5E67-B99358BC1771}"/>
              </a:ext>
            </a:extLst>
          </p:cNvPr>
          <p:cNvSpPr txBox="1">
            <a:spLocks/>
          </p:cNvSpPr>
          <p:nvPr/>
        </p:nvSpPr>
        <p:spPr>
          <a:xfrm>
            <a:off x="6398203" y="2979983"/>
            <a:ext cx="4455785" cy="12398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solidFill>
                <a:latin typeface="Calibri Light" panose="020F0302020204030204" pitchFamily="34" charset="0"/>
                <a:ea typeface="+mn-ea"/>
                <a:cs typeface="Calibri Light" panose="020F03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nl-NL" sz="2000" b="1">
                <a:solidFill>
                  <a:schemeClr val="accent4"/>
                </a:solidFill>
                <a:latin typeface="Calibri" panose="020F0502020204030204" pitchFamily="34" charset="0"/>
                <a:cs typeface="Calibri" panose="020F0502020204030204" pitchFamily="34" charset="0"/>
              </a:rPr>
              <a:t>Sociaal netwerk en buurt </a:t>
            </a:r>
            <a:r>
              <a:rPr lang="nl-NL" sz="2000">
                <a:solidFill>
                  <a:schemeClr val="accent4"/>
                </a:solidFill>
              </a:rPr>
              <a:t>— Zijn er buren, vrijwilligers, buurtinitiatieven </a:t>
            </a:r>
            <a:br>
              <a:rPr lang="nl-NL" sz="2000">
                <a:solidFill>
                  <a:schemeClr val="accent4"/>
                </a:solidFill>
              </a:rPr>
            </a:br>
            <a:r>
              <a:rPr lang="nl-NL" sz="2000">
                <a:solidFill>
                  <a:schemeClr val="accent4"/>
                </a:solidFill>
              </a:rPr>
              <a:t>die een rol kunnen spelen?</a:t>
            </a:r>
          </a:p>
        </p:txBody>
      </p:sp>
      <p:sp>
        <p:nvSpPr>
          <p:cNvPr id="21" name="Tijdelijke aanduiding voor tekst 3">
            <a:extLst>
              <a:ext uri="{FF2B5EF4-FFF2-40B4-BE49-F238E27FC236}">
                <a16:creationId xmlns:a16="http://schemas.microsoft.com/office/drawing/2014/main" id="{598B6ADA-E724-3BB4-D0B3-00728A63BD4A}"/>
              </a:ext>
            </a:extLst>
          </p:cNvPr>
          <p:cNvSpPr txBox="1">
            <a:spLocks/>
          </p:cNvSpPr>
          <p:nvPr/>
        </p:nvSpPr>
        <p:spPr>
          <a:xfrm>
            <a:off x="6398203" y="4777346"/>
            <a:ext cx="4455785" cy="12398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bg1"/>
                </a:solidFill>
                <a:latin typeface="Calibri Light" panose="020F0302020204030204" pitchFamily="34" charset="0"/>
                <a:ea typeface="+mn-ea"/>
                <a:cs typeface="Calibri Light" panose="020F03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nl-NL" sz="2000" b="1">
                <a:solidFill>
                  <a:schemeClr val="accent4"/>
                </a:solidFill>
                <a:latin typeface="Calibri" panose="020F0502020204030204" pitchFamily="34" charset="0"/>
                <a:cs typeface="Calibri" panose="020F0502020204030204" pitchFamily="34" charset="0"/>
              </a:rPr>
              <a:t>Professionele zorg </a:t>
            </a:r>
            <a:r>
              <a:rPr lang="nl-NL" sz="2000">
                <a:solidFill>
                  <a:schemeClr val="accent4"/>
                </a:solidFill>
              </a:rPr>
              <a:t>— Pas als </a:t>
            </a:r>
            <a:br>
              <a:rPr lang="nl-NL" sz="2000">
                <a:solidFill>
                  <a:schemeClr val="accent4"/>
                </a:solidFill>
              </a:rPr>
            </a:br>
            <a:r>
              <a:rPr lang="nl-NL" sz="2000">
                <a:solidFill>
                  <a:schemeClr val="accent4"/>
                </a:solidFill>
              </a:rPr>
              <a:t>het niet anders kan, komt de </a:t>
            </a:r>
            <a:br>
              <a:rPr lang="nl-NL" sz="2000">
                <a:solidFill>
                  <a:schemeClr val="accent4"/>
                </a:solidFill>
              </a:rPr>
            </a:br>
            <a:r>
              <a:rPr lang="nl-NL" sz="2000">
                <a:solidFill>
                  <a:schemeClr val="accent4"/>
                </a:solidFill>
              </a:rPr>
              <a:t>zorgprofessional in beeld.</a:t>
            </a:r>
          </a:p>
        </p:txBody>
      </p:sp>
      <p:pic>
        <p:nvPicPr>
          <p:cNvPr id="26" name="Afbeelding 25" descr="Afbeelding met schermopname, ontwerp&#10;&#10;Door AI gegenereerde inhoud is mogelijk onjuist.">
            <a:extLst>
              <a:ext uri="{FF2B5EF4-FFF2-40B4-BE49-F238E27FC236}">
                <a16:creationId xmlns:a16="http://schemas.microsoft.com/office/drawing/2014/main" id="{F1F67F0F-D265-56EE-BBB7-9C55CAE59E0C}"/>
              </a:ext>
            </a:extLst>
          </p:cNvPr>
          <p:cNvPicPr>
            <a:picLocks noChangeAspect="1"/>
          </p:cNvPicPr>
          <p:nvPr/>
        </p:nvPicPr>
        <p:blipFill>
          <a:blip r:embed="rId2" cstate="screen">
            <a:extLst>
              <a:ext uri="{28A0092B-C50C-407E-A947-70E740481C1C}">
                <a14:useLocalDpi xmlns:a14="http://schemas.microsoft.com/office/drawing/2010/main"/>
              </a:ext>
            </a:extLst>
          </a:blip>
          <a:srcRect l="36051" t="33830" r="47067" b="31537"/>
          <a:stretch/>
        </p:blipFill>
        <p:spPr>
          <a:xfrm rot="1527152">
            <a:off x="4141304" y="2088610"/>
            <a:ext cx="1312172" cy="1514964"/>
          </a:xfrm>
          <a:prstGeom prst="rect">
            <a:avLst/>
          </a:prstGeom>
        </p:spPr>
      </p:pic>
      <p:pic>
        <p:nvPicPr>
          <p:cNvPr id="27" name="Afbeelding 26" descr="Afbeelding met schermopname, ontwerp&#10;&#10;Door AI gegenereerde inhoud is mogelijk onjuist.">
            <a:extLst>
              <a:ext uri="{FF2B5EF4-FFF2-40B4-BE49-F238E27FC236}">
                <a16:creationId xmlns:a16="http://schemas.microsoft.com/office/drawing/2014/main" id="{D8A1928F-2738-2164-693D-CCF2333A8F8A}"/>
              </a:ext>
            </a:extLst>
          </p:cNvPr>
          <p:cNvPicPr>
            <a:picLocks noChangeAspect="1"/>
          </p:cNvPicPr>
          <p:nvPr/>
        </p:nvPicPr>
        <p:blipFill>
          <a:blip r:embed="rId2" cstate="screen">
            <a:extLst>
              <a:ext uri="{28A0092B-C50C-407E-A947-70E740481C1C}">
                <a14:useLocalDpi xmlns:a14="http://schemas.microsoft.com/office/drawing/2010/main"/>
              </a:ext>
            </a:extLst>
          </a:blip>
          <a:srcRect l="20771" t="9953" r="64274" b="59389"/>
          <a:stretch/>
        </p:blipFill>
        <p:spPr>
          <a:xfrm>
            <a:off x="4566815" y="5218597"/>
            <a:ext cx="1162373" cy="1341057"/>
          </a:xfrm>
          <a:prstGeom prst="rect">
            <a:avLst/>
          </a:prstGeom>
        </p:spPr>
      </p:pic>
      <p:pic>
        <p:nvPicPr>
          <p:cNvPr id="28" name="Afbeelding 27" descr="Afbeelding met schermopname, ontwerp&#10;&#10;Door AI gegenereerde inhoud is mogelijk onjuist.">
            <a:extLst>
              <a:ext uri="{FF2B5EF4-FFF2-40B4-BE49-F238E27FC236}">
                <a16:creationId xmlns:a16="http://schemas.microsoft.com/office/drawing/2014/main" id="{00F8C11A-594C-54AD-CA27-58F81A27BEF1}"/>
              </a:ext>
            </a:extLst>
          </p:cNvPr>
          <p:cNvPicPr>
            <a:picLocks noChangeAspect="1"/>
          </p:cNvPicPr>
          <p:nvPr/>
        </p:nvPicPr>
        <p:blipFill>
          <a:blip r:embed="rId3" cstate="screen">
            <a:extLst>
              <a:ext uri="{28A0092B-C50C-407E-A947-70E740481C1C}">
                <a14:useLocalDpi xmlns:a14="http://schemas.microsoft.com/office/drawing/2010/main"/>
              </a:ext>
            </a:extLst>
          </a:blip>
          <a:srcRect l="64565" t="12395" r="11308" b="52972"/>
          <a:stretch/>
        </p:blipFill>
        <p:spPr>
          <a:xfrm>
            <a:off x="9547012" y="837346"/>
            <a:ext cx="1875295" cy="1514963"/>
          </a:xfrm>
          <a:prstGeom prst="rect">
            <a:avLst/>
          </a:prstGeom>
        </p:spPr>
      </p:pic>
      <p:pic>
        <p:nvPicPr>
          <p:cNvPr id="29" name="Afbeelding 28" descr="Afbeelding met schermopname, ontwerp&#10;&#10;Door AI gegenereerde inhoud is mogelijk onjuist.">
            <a:extLst>
              <a:ext uri="{FF2B5EF4-FFF2-40B4-BE49-F238E27FC236}">
                <a16:creationId xmlns:a16="http://schemas.microsoft.com/office/drawing/2014/main" id="{FE4322B2-5A56-1ED4-BD1B-B10EE1A682BA}"/>
              </a:ext>
            </a:extLst>
          </p:cNvPr>
          <p:cNvPicPr>
            <a:picLocks noChangeAspect="1"/>
          </p:cNvPicPr>
          <p:nvPr/>
        </p:nvPicPr>
        <p:blipFill>
          <a:blip r:embed="rId3" cstate="screen">
            <a:extLst>
              <a:ext uri="{28A0092B-C50C-407E-A947-70E740481C1C}">
                <a14:useLocalDpi xmlns:a14="http://schemas.microsoft.com/office/drawing/2010/main"/>
              </a:ext>
            </a:extLst>
          </a:blip>
          <a:srcRect l="56954" t="53576" r="26163" b="15766"/>
          <a:stretch/>
        </p:blipFill>
        <p:spPr>
          <a:xfrm>
            <a:off x="10081689" y="2806901"/>
            <a:ext cx="1312172" cy="1341058"/>
          </a:xfrm>
          <a:prstGeom prst="rect">
            <a:avLst/>
          </a:prstGeom>
        </p:spPr>
      </p:pic>
      <p:pic>
        <p:nvPicPr>
          <p:cNvPr id="30" name="Afbeelding 29" descr="Afbeelding met schermopname, ontwerp&#10;&#10;Door AI gegenereerde inhoud is mogelijk onjuist.">
            <a:extLst>
              <a:ext uri="{FF2B5EF4-FFF2-40B4-BE49-F238E27FC236}">
                <a16:creationId xmlns:a16="http://schemas.microsoft.com/office/drawing/2014/main" id="{549CD2F0-5182-582C-F08C-7F9EF8BC549C}"/>
              </a:ext>
            </a:extLst>
          </p:cNvPr>
          <p:cNvPicPr>
            <a:picLocks noChangeAspect="1"/>
          </p:cNvPicPr>
          <p:nvPr/>
        </p:nvPicPr>
        <p:blipFill>
          <a:blip r:embed="rId3" cstate="screen">
            <a:extLst>
              <a:ext uri="{28A0092B-C50C-407E-A947-70E740481C1C}">
                <a14:useLocalDpi xmlns:a14="http://schemas.microsoft.com/office/drawing/2010/main"/>
              </a:ext>
            </a:extLst>
          </a:blip>
          <a:srcRect l="9531" t="51634" r="73587" b="13733"/>
          <a:stretch/>
        </p:blipFill>
        <p:spPr>
          <a:xfrm rot="226135">
            <a:off x="9425602" y="5057824"/>
            <a:ext cx="1312172" cy="1514964"/>
          </a:xfrm>
          <a:prstGeom prst="rect">
            <a:avLst/>
          </a:prstGeom>
        </p:spPr>
      </p:pic>
    </p:spTree>
    <p:extLst>
      <p:ext uri="{BB962C8B-B14F-4D97-AF65-F5344CB8AC3E}">
        <p14:creationId xmlns:p14="http://schemas.microsoft.com/office/powerpoint/2010/main" val="3296402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0CCCA314-0654-B18D-ED22-4155E4EF07D1}"/>
              </a:ext>
            </a:extLst>
          </p:cNvPr>
          <p:cNvSpPr>
            <a:spLocks noGrp="1"/>
          </p:cNvSpPr>
          <p:nvPr>
            <p:ph type="title"/>
          </p:nvPr>
        </p:nvSpPr>
        <p:spPr>
          <a:xfrm>
            <a:off x="8862293" y="700585"/>
            <a:ext cx="2689006" cy="2397177"/>
          </a:xfrm>
        </p:spPr>
        <p:txBody>
          <a:bodyPr>
            <a:noAutofit/>
          </a:bodyPr>
          <a:lstStyle/>
          <a:p>
            <a:r>
              <a:rPr lang="nl-NL" sz="3600"/>
              <a:t>Aan de slag</a:t>
            </a:r>
            <a:br>
              <a:rPr lang="nl-NL" sz="3600"/>
            </a:br>
            <a:br>
              <a:rPr lang="nl-NL" sz="3600"/>
            </a:br>
            <a:endParaRPr lang="nl-NL" sz="3600"/>
          </a:p>
        </p:txBody>
      </p:sp>
      <p:sp>
        <p:nvSpPr>
          <p:cNvPr id="7" name="Tekstvak 6">
            <a:extLst>
              <a:ext uri="{FF2B5EF4-FFF2-40B4-BE49-F238E27FC236}">
                <a16:creationId xmlns:a16="http://schemas.microsoft.com/office/drawing/2014/main" id="{DDF5DC83-AF26-4036-595E-0C384A8C30AA}"/>
              </a:ext>
            </a:extLst>
          </p:cNvPr>
          <p:cNvSpPr txBox="1"/>
          <p:nvPr/>
        </p:nvSpPr>
        <p:spPr>
          <a:xfrm>
            <a:off x="640701" y="457106"/>
            <a:ext cx="5875551" cy="6980244"/>
          </a:xfrm>
          <a:prstGeom prst="rect">
            <a:avLst/>
          </a:prstGeom>
          <a:noFill/>
        </p:spPr>
        <p:txBody>
          <a:bodyPr wrap="square">
            <a:spAutoFit/>
          </a:bodyPr>
          <a:lstStyle/>
          <a:p>
            <a:pPr marL="457200" lvl="0" indent="-457200">
              <a:buFont typeface="+mj-lt"/>
              <a:buAutoNum type="arabicPeriod"/>
            </a:pPr>
            <a:r>
              <a:rPr lang="nl-NL" sz="2200">
                <a:latin typeface="+mj-lt"/>
              </a:rPr>
              <a:t>Hoe kan het </a:t>
            </a:r>
            <a:r>
              <a:rPr lang="nl-NL" sz="2200" b="1">
                <a:latin typeface="+mj-lt"/>
              </a:rPr>
              <a:t>netwerk van cliënten </a:t>
            </a:r>
            <a:r>
              <a:rPr lang="nl-NL" sz="2200">
                <a:latin typeface="+mj-lt"/>
              </a:rPr>
              <a:t>meer betrokken worden bij de zorg door daadwerkelijk </a:t>
            </a:r>
            <a:r>
              <a:rPr lang="nl-NL" sz="2200" b="1">
                <a:latin typeface="+mj-lt"/>
              </a:rPr>
              <a:t>zorg- en welzijnstaken </a:t>
            </a:r>
            <a:r>
              <a:rPr lang="nl-NL" sz="2200">
                <a:latin typeface="+mj-lt"/>
              </a:rPr>
              <a:t>over te nemen?</a:t>
            </a:r>
          </a:p>
          <a:p>
            <a:pPr marL="457200" lvl="0" indent="-457200">
              <a:buFont typeface="+mj-lt"/>
              <a:buAutoNum type="arabicPeriod"/>
            </a:pPr>
            <a:endParaRPr lang="nl-NL" sz="2200">
              <a:latin typeface="+mj-lt"/>
            </a:endParaRPr>
          </a:p>
          <a:p>
            <a:pPr marL="457200" lvl="0" indent="-457200">
              <a:buFont typeface="+mj-lt"/>
              <a:buAutoNum type="arabicPeriod"/>
            </a:pPr>
            <a:r>
              <a:rPr lang="nl-NL" sz="2200">
                <a:latin typeface="+mj-lt"/>
              </a:rPr>
              <a:t>Hoe stimuleren we </a:t>
            </a:r>
            <a:r>
              <a:rPr lang="nl-NL" sz="2200" b="1">
                <a:latin typeface="+mj-lt"/>
              </a:rPr>
              <a:t>familie en naasten </a:t>
            </a:r>
            <a:r>
              <a:rPr lang="nl-NL" sz="2200">
                <a:latin typeface="+mj-lt"/>
              </a:rPr>
              <a:t>bij de inzet van informele zorg </a:t>
            </a:r>
            <a:r>
              <a:rPr lang="nl-NL" sz="2200" b="1">
                <a:latin typeface="+mj-lt"/>
              </a:rPr>
              <a:t>technologische hulmiddelen </a:t>
            </a:r>
            <a:r>
              <a:rPr lang="nl-NL" sz="2200">
                <a:latin typeface="+mj-lt"/>
              </a:rPr>
              <a:t>te gebruiken?</a:t>
            </a:r>
          </a:p>
          <a:p>
            <a:pPr marL="457200" lvl="0" indent="-457200">
              <a:buFont typeface="+mj-lt"/>
              <a:buAutoNum type="arabicPeriod"/>
            </a:pPr>
            <a:endParaRPr lang="nl-NL" sz="2200">
              <a:latin typeface="+mj-lt"/>
            </a:endParaRPr>
          </a:p>
          <a:p>
            <a:pPr marL="457200" lvl="0" indent="-457200">
              <a:buFont typeface="+mj-lt"/>
              <a:buAutoNum type="arabicPeriod"/>
            </a:pPr>
            <a:r>
              <a:rPr lang="nl-NL" sz="2200">
                <a:latin typeface="+mj-lt"/>
              </a:rPr>
              <a:t>Op welke manieren kunnen </a:t>
            </a:r>
            <a:r>
              <a:rPr lang="nl-NL" sz="2200" b="1">
                <a:latin typeface="+mj-lt"/>
              </a:rPr>
              <a:t>zorgmedewerkers</a:t>
            </a:r>
            <a:r>
              <a:rPr lang="nl-NL" sz="2200">
                <a:latin typeface="+mj-lt"/>
              </a:rPr>
              <a:t> worden ondersteund bij het voeren van </a:t>
            </a:r>
            <a:r>
              <a:rPr lang="nl-NL" sz="2200" b="1">
                <a:latin typeface="+mj-lt"/>
              </a:rPr>
              <a:t>gesprekken over informele zorg </a:t>
            </a:r>
            <a:r>
              <a:rPr lang="nl-NL" sz="2200">
                <a:latin typeface="+mj-lt"/>
              </a:rPr>
              <a:t>met familie en naasten?</a:t>
            </a:r>
          </a:p>
          <a:p>
            <a:pPr marL="457200" lvl="0" indent="-457200">
              <a:buFont typeface="+mj-lt"/>
              <a:buAutoNum type="arabicPeriod"/>
            </a:pPr>
            <a:endParaRPr lang="nl-NL" sz="2200">
              <a:latin typeface="+mj-lt"/>
            </a:endParaRPr>
          </a:p>
          <a:p>
            <a:pPr marL="457200" lvl="0" indent="-457200">
              <a:buFont typeface="+mj-lt"/>
              <a:buAutoNum type="arabicPeriod"/>
            </a:pPr>
            <a:r>
              <a:rPr lang="nl-NL" sz="2200">
                <a:latin typeface="+mj-lt"/>
              </a:rPr>
              <a:t>Hoe kunnen </a:t>
            </a:r>
            <a:r>
              <a:rPr lang="nl-NL" sz="2200" b="1">
                <a:latin typeface="+mj-lt"/>
              </a:rPr>
              <a:t>zorgmedewerkers </a:t>
            </a:r>
            <a:r>
              <a:rPr lang="nl-NL" sz="2200">
                <a:latin typeface="+mj-lt"/>
              </a:rPr>
              <a:t>worden ondersteund met het eigen maken van het gedachtengoed van de </a:t>
            </a:r>
            <a:r>
              <a:rPr lang="nl-NL" sz="2200" b="1">
                <a:latin typeface="+mj-lt"/>
              </a:rPr>
              <a:t>schijf van vijf</a:t>
            </a:r>
            <a:r>
              <a:rPr lang="nl-NL" sz="2200">
                <a:latin typeface="+mj-lt"/>
              </a:rPr>
              <a:t>?</a:t>
            </a:r>
          </a:p>
          <a:p>
            <a:pPr>
              <a:lnSpc>
                <a:spcPts val="3040"/>
              </a:lnSpc>
            </a:pPr>
            <a:br>
              <a:rPr lang="nl-NL" sz="2200" b="1">
                <a:solidFill>
                  <a:srgbClr val="4E4E4C"/>
                </a:solidFill>
                <a:latin typeface="Calibri" panose="020F0502020204030204" pitchFamily="34" charset="0"/>
                <a:cs typeface="Calibri" panose="020F0502020204030204" pitchFamily="34" charset="0"/>
              </a:rPr>
            </a:br>
            <a:endParaRPr lang="nl-NL" sz="2200">
              <a:solidFill>
                <a:srgbClr val="4E4E4C"/>
              </a:solidFill>
              <a:latin typeface="Calibri" panose="020F0502020204030204" pitchFamily="34" charset="0"/>
              <a:cs typeface="Calibri" panose="020F0502020204030204" pitchFamily="34" charset="0"/>
            </a:endParaRPr>
          </a:p>
          <a:p>
            <a:pPr>
              <a:lnSpc>
                <a:spcPts val="3040"/>
              </a:lnSpc>
            </a:pPr>
            <a:endParaRPr lang="nl-NL" sz="2200" b="1">
              <a:solidFill>
                <a:srgbClr val="4E4E4C"/>
              </a:solidFill>
              <a:latin typeface="Calibri" panose="020F0502020204030204" pitchFamily="34" charset="0"/>
              <a:cs typeface="Calibri" panose="020F0502020204030204" pitchFamily="34" charset="0"/>
            </a:endParaRPr>
          </a:p>
        </p:txBody>
      </p:sp>
      <p:pic>
        <p:nvPicPr>
          <p:cNvPr id="4" name="Afbeelding 3" descr="Afbeelding met schermopname, grafische vormgeving, ontwerp&#10;&#10;Door AI gegenereerde inhoud is mogelijk onjuist.">
            <a:extLst>
              <a:ext uri="{FF2B5EF4-FFF2-40B4-BE49-F238E27FC236}">
                <a16:creationId xmlns:a16="http://schemas.microsoft.com/office/drawing/2014/main" id="{69635CD1-B5D3-5D3A-2AFF-C44F94FDEB79}"/>
              </a:ext>
            </a:extLst>
          </p:cNvPr>
          <p:cNvPicPr>
            <a:picLocks noChangeAspect="1"/>
          </p:cNvPicPr>
          <p:nvPr/>
        </p:nvPicPr>
        <p:blipFill>
          <a:blip r:embed="rId3" cstate="screen">
            <a:extLst>
              <a:ext uri="{28A0092B-C50C-407E-A947-70E740481C1C}">
                <a14:useLocalDpi xmlns:a14="http://schemas.microsoft.com/office/drawing/2010/main"/>
              </a:ext>
            </a:extLst>
          </a:blip>
          <a:srcRect l="22298" r="23676"/>
          <a:stretch/>
        </p:blipFill>
        <p:spPr>
          <a:xfrm>
            <a:off x="6096000" y="457106"/>
            <a:ext cx="6340080" cy="6604582"/>
          </a:xfrm>
          <a:prstGeom prst="rect">
            <a:avLst/>
          </a:prstGeom>
        </p:spPr>
      </p:pic>
    </p:spTree>
    <p:extLst>
      <p:ext uri="{BB962C8B-B14F-4D97-AF65-F5344CB8AC3E}">
        <p14:creationId xmlns:p14="http://schemas.microsoft.com/office/powerpoint/2010/main" val="3400940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275FD3-416B-7598-CADD-AF772AA84787}"/>
              </a:ext>
            </a:extLst>
          </p:cNvPr>
          <p:cNvSpPr>
            <a:spLocks noGrp="1"/>
          </p:cNvSpPr>
          <p:nvPr>
            <p:ph type="title"/>
          </p:nvPr>
        </p:nvSpPr>
        <p:spPr/>
        <p:txBody>
          <a:bodyPr/>
          <a:lstStyle/>
          <a:p>
            <a:r>
              <a:rPr lang="nl-NL" dirty="0"/>
              <a:t>Wat neem je mee en wat wil je ons meegeven?</a:t>
            </a:r>
          </a:p>
        </p:txBody>
      </p:sp>
    </p:spTree>
    <p:extLst>
      <p:ext uri="{BB962C8B-B14F-4D97-AF65-F5344CB8AC3E}">
        <p14:creationId xmlns:p14="http://schemas.microsoft.com/office/powerpoint/2010/main" val="1150887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64024E-C84A-5ED5-0C67-4E7F0377E9CC}"/>
              </a:ext>
            </a:extLst>
          </p:cNvPr>
          <p:cNvSpPr>
            <a:spLocks noGrp="1"/>
          </p:cNvSpPr>
          <p:nvPr>
            <p:ph type="title"/>
          </p:nvPr>
        </p:nvSpPr>
        <p:spPr>
          <a:xfrm>
            <a:off x="838200" y="5035827"/>
            <a:ext cx="10515600" cy="1471851"/>
          </a:xfrm>
        </p:spPr>
        <p:txBody>
          <a:bodyPr anchor="ctr"/>
          <a:lstStyle/>
          <a:p>
            <a:r>
              <a:rPr lang="nl-NL"/>
              <a:t>Zijn er nog vragen?</a:t>
            </a:r>
          </a:p>
        </p:txBody>
      </p:sp>
      <p:sp>
        <p:nvSpPr>
          <p:cNvPr id="3" name="Ondertitel 2">
            <a:extLst>
              <a:ext uri="{FF2B5EF4-FFF2-40B4-BE49-F238E27FC236}">
                <a16:creationId xmlns:a16="http://schemas.microsoft.com/office/drawing/2014/main" id="{1679EB9D-A02E-137C-D43D-D82B7785C210}"/>
              </a:ext>
            </a:extLst>
          </p:cNvPr>
          <p:cNvSpPr>
            <a:spLocks noGrp="1"/>
          </p:cNvSpPr>
          <p:nvPr>
            <p:ph type="subTitle" idx="1"/>
          </p:nvPr>
        </p:nvSpPr>
        <p:spPr>
          <a:xfrm>
            <a:off x="3948545" y="3904858"/>
            <a:ext cx="4294909" cy="791832"/>
          </a:xfrm>
        </p:spPr>
        <p:txBody>
          <a:bodyPr/>
          <a:lstStyle/>
          <a:p>
            <a:r>
              <a:rPr lang="nl-NL"/>
              <a:t>Bedankt voor </a:t>
            </a:r>
            <a:br>
              <a:rPr lang="nl-NL"/>
            </a:br>
            <a:r>
              <a:rPr lang="nl-NL"/>
              <a:t>je aandacht!</a:t>
            </a:r>
          </a:p>
        </p:txBody>
      </p:sp>
    </p:spTree>
    <p:extLst>
      <p:ext uri="{BB962C8B-B14F-4D97-AF65-F5344CB8AC3E}">
        <p14:creationId xmlns:p14="http://schemas.microsoft.com/office/powerpoint/2010/main" val="4232483061"/>
      </p:ext>
    </p:extLst>
  </p:cSld>
  <p:clrMapOvr>
    <a:masterClrMapping/>
  </p:clrMapOvr>
</p:sld>
</file>

<file path=ppt/theme/theme1.xml><?xml version="1.0" encoding="utf-8"?>
<a:theme xmlns:a="http://schemas.openxmlformats.org/drawingml/2006/main" name="1_ZiB">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2" id="{CEB8F385-2289-40D6-A6F3-A08CA335CAE9}" vid="{4D4E8BD4-FA85-41F7-AFAD-F69AE803F903}"/>
    </a:ext>
  </a:extLst>
</a:theme>
</file>

<file path=ppt/theme/theme2.xml><?xml version="1.0" encoding="utf-8"?>
<a:theme xmlns:a="http://schemas.openxmlformats.org/drawingml/2006/main" name="ZiB">
  <a:themeElements>
    <a:clrScheme name="ZiB">
      <a:dk1>
        <a:srgbClr val="000000"/>
      </a:dk1>
      <a:lt1>
        <a:srgbClr val="FFF8F6"/>
      </a:lt1>
      <a:dk2>
        <a:srgbClr val="4E4D4B"/>
      </a:dk2>
      <a:lt2>
        <a:srgbClr val="FFF8F6"/>
      </a:lt2>
      <a:accent1>
        <a:srgbClr val="51AFBD"/>
      </a:accent1>
      <a:accent2>
        <a:srgbClr val="EA573B"/>
      </a:accent2>
      <a:accent3>
        <a:srgbClr val="E93E37"/>
      </a:accent3>
      <a:accent4>
        <a:srgbClr val="4E4D4B"/>
      </a:accent4>
      <a:accent5>
        <a:srgbClr val="F6F6F6"/>
      </a:accent5>
      <a:accent6>
        <a:srgbClr val="FFF8F6"/>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2" id="{CEB8F385-2289-40D6-A6F3-A08CA335CAE9}" vid="{F5128440-0B18-4F30-B576-7BACD0268940}"/>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315353a-76aa-485f-9240-2f90e0779dee">
      <Terms xmlns="http://schemas.microsoft.com/office/infopath/2007/PartnerControls"/>
    </lcf76f155ced4ddcb4097134ff3c332f>
    <TaxCatchAll xmlns="74429d81-2ce0-4845-aa02-105248c0fb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B5D3DCF470E2844804DADCC1056FE2E" ma:contentTypeVersion="19" ma:contentTypeDescription="Een nieuw document maken." ma:contentTypeScope="" ma:versionID="94e59448c69a11515409f3c83f725fa3">
  <xsd:schema xmlns:xsd="http://www.w3.org/2001/XMLSchema" xmlns:xs="http://www.w3.org/2001/XMLSchema" xmlns:p="http://schemas.microsoft.com/office/2006/metadata/properties" xmlns:ns2="2315353a-76aa-485f-9240-2f90e0779dee" xmlns:ns3="74429d81-2ce0-4845-aa02-105248c0fb1f" targetNamespace="http://schemas.microsoft.com/office/2006/metadata/properties" ma:root="true" ma:fieldsID="7b2c1bf82aec3307a42b0d8cc86a197f" ns2:_="" ns3:_="">
    <xsd:import namespace="2315353a-76aa-485f-9240-2f90e0779dee"/>
    <xsd:import namespace="74429d81-2ce0-4845-aa02-105248c0fb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lcf76f155ced4ddcb4097134ff3c332f" minOccurs="0"/>
                <xsd:element ref="ns3:TaxCatchAll" minOccurs="0"/>
                <xsd:element ref="ns2:MediaServiceAutoKeyPoints" minOccurs="0"/>
                <xsd:element ref="ns2:MediaServiceKeyPoint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15353a-76aa-485f-9240-2f90e0779d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9e719a91-1b70-44eb-8652-d703d9021387" ma:termSetId="09814cd3-568e-fe90-9814-8d621ff8fb84" ma:anchorId="fba54fb3-c3e1-fe81-a776-ca4b69148c4d" ma:open="true" ma:isKeyword="false">
      <xsd:complexType>
        <xsd:sequence>
          <xsd:element ref="pc:Terms" minOccurs="0" maxOccurs="1"/>
        </xsd:sequence>
      </xsd:complex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4429d81-2ce0-4845-aa02-105248c0fb1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461b5cf-00e4-45b5-a42f-25b05a615c23}" ma:internalName="TaxCatchAll" ma:showField="CatchAllData" ma:web="74429d81-2ce0-4845-aa02-105248c0fb1f">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11B26F-B00E-47B7-84D3-D5D8AAC8D60D}">
  <ds:schemaRefs>
    <ds:schemaRef ds:uri="http://purl.org/dc/dcmitype/"/>
    <ds:schemaRef ds:uri="0f5a5967-f79b-4694-ab88-16b9ab75e4cc"/>
    <ds:schemaRef ds:uri="http://schemas.microsoft.com/office/infopath/2007/PartnerControls"/>
    <ds:schemaRef ds:uri="e45b913b-fb88-4d33-879f-d7e4221844cd"/>
    <ds:schemaRef ds:uri="http://schemas.microsoft.com/office/2006/documentManagement/types"/>
    <ds:schemaRef ds:uri="http://purl.org/dc/elements/1.1/"/>
    <ds:schemaRef ds:uri="http://schemas.openxmlformats.org/package/2006/metadata/core-properties"/>
    <ds:schemaRef ds:uri="http://www.w3.org/XML/1998/namespace"/>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C38CF262-CEF4-4B0E-82F3-81F6F7F74A3F}">
  <ds:schemaRefs>
    <ds:schemaRef ds:uri="http://schemas.microsoft.com/sharepoint/v3/contenttype/forms"/>
  </ds:schemaRefs>
</ds:datastoreItem>
</file>

<file path=customXml/itemProps3.xml><?xml version="1.0" encoding="utf-8"?>
<ds:datastoreItem xmlns:ds="http://schemas.openxmlformats.org/officeDocument/2006/customXml" ds:itemID="{C77595B8-6E7E-4184-8BF6-7F7AC28DA7F0}"/>
</file>

<file path=docProps/app.xml><?xml version="1.0" encoding="utf-8"?>
<Properties xmlns="http://schemas.openxmlformats.org/officeDocument/2006/extended-properties" xmlns:vt="http://schemas.openxmlformats.org/officeDocument/2006/docPropsVTypes">
  <Template>ZiB Powerpoint sjabloon</Template>
  <TotalTime>0</TotalTime>
  <Words>561</Words>
  <Application>Microsoft Office PowerPoint</Application>
  <PresentationFormat>Breedbeeld</PresentationFormat>
  <Paragraphs>54</Paragraphs>
  <Slides>9</Slides>
  <Notes>3</Notes>
  <HiddenSlides>0</HiddenSlides>
  <MMClips>0</MMClips>
  <ScaleCrop>false</ScaleCrop>
  <HeadingPairs>
    <vt:vector size="6" baseType="variant">
      <vt:variant>
        <vt:lpstr>Gebruikte lettertypen</vt:lpstr>
      </vt:variant>
      <vt:variant>
        <vt:i4>3</vt:i4>
      </vt:variant>
      <vt:variant>
        <vt:lpstr>Thema</vt:lpstr>
      </vt:variant>
      <vt:variant>
        <vt:i4>2</vt:i4>
      </vt:variant>
      <vt:variant>
        <vt:lpstr>Diatitels</vt:lpstr>
      </vt:variant>
      <vt:variant>
        <vt:i4>9</vt:i4>
      </vt:variant>
    </vt:vector>
  </HeadingPairs>
  <TitlesOfParts>
    <vt:vector size="14" baseType="lpstr">
      <vt:lpstr>Arial</vt:lpstr>
      <vt:lpstr>Calibri</vt:lpstr>
      <vt:lpstr>Calibri Light</vt:lpstr>
      <vt:lpstr>1_ZiB</vt:lpstr>
      <vt:lpstr>ZiB</vt:lpstr>
      <vt:lpstr>Het Gloeilab: denk mee met studenten die innoveren in de ouderenzorg! Jouw idee telt. </vt:lpstr>
      <vt:lpstr>Aanleiding</vt:lpstr>
      <vt:lpstr>PowerPoint-presentatie</vt:lpstr>
      <vt:lpstr>PowerPoint-presentatie</vt:lpstr>
      <vt:lpstr>PowerPoint-presentatie</vt:lpstr>
      <vt:lpstr>PowerPoint-presentatie</vt:lpstr>
      <vt:lpstr>Aan de slag  </vt:lpstr>
      <vt:lpstr>Wat neem je mee en wat wil je ons meegeven?</vt:lpstr>
      <vt:lpstr>Zijn er nog vragen?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Alisha Kalloe</dc:creator>
  <cp:lastModifiedBy>Rosalie de Graaf</cp:lastModifiedBy>
  <cp:revision>14</cp:revision>
  <cp:lastPrinted>2024-09-19T12:39:06Z</cp:lastPrinted>
  <dcterms:created xsi:type="dcterms:W3CDTF">2024-05-23T10:53:07Z</dcterms:created>
  <dcterms:modified xsi:type="dcterms:W3CDTF">2026-09-24T17:38:34Z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0x0101004B5D3DCF470E2844804DADCC1056FE2E</vt:lpwstr>
  </property>
  <property fmtid="{D5CDD505-2E9C-101B-9397-08002B2CF9AE}" pid="3" name="MediaServiceImageTags">
    <vt:lpwstr/>
  </property>
</Properties>
</file>